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7" r:id="rId2"/>
    <p:sldId id="264" r:id="rId3"/>
    <p:sldId id="256" r:id="rId4"/>
    <p:sldId id="257" r:id="rId5"/>
    <p:sldId id="291" r:id="rId6"/>
    <p:sldId id="265" r:id="rId7"/>
    <p:sldId id="262" r:id="rId8"/>
    <p:sldId id="263" r:id="rId9"/>
    <p:sldId id="292" r:id="rId10"/>
    <p:sldId id="266" r:id="rId11"/>
    <p:sldId id="258" r:id="rId12"/>
    <p:sldId id="259" r:id="rId13"/>
    <p:sldId id="293" r:id="rId14"/>
    <p:sldId id="267" r:id="rId15"/>
    <p:sldId id="260" r:id="rId16"/>
    <p:sldId id="26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2B9A89-DF44-4882-8604-8E839086B491}" type="doc">
      <dgm:prSet loTypeId="urn:microsoft.com/office/officeart/2005/8/layout/cycle5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D4ADB30-14E2-4B86-B3A9-229411969CBF}">
      <dgm:prSet phldrT="[Text]"/>
      <dgm:spPr/>
      <dgm:t>
        <a:bodyPr/>
        <a:lstStyle/>
        <a:p>
          <a:r>
            <a:rPr lang="en-US"/>
            <a:t>Start</a:t>
          </a:r>
        </a:p>
      </dgm:t>
    </dgm:pt>
    <dgm:pt modelId="{8261CE0E-CF65-4423-BF91-AB6E807FF3F6}" type="parTrans" cxnId="{3984F327-F301-4709-9C94-0859F997CDCF}">
      <dgm:prSet/>
      <dgm:spPr/>
      <dgm:t>
        <a:bodyPr/>
        <a:lstStyle/>
        <a:p>
          <a:endParaRPr lang="en-US"/>
        </a:p>
      </dgm:t>
    </dgm:pt>
    <dgm:pt modelId="{A8568F20-DA5E-4FB2-9CA9-70FB76716FBB}" type="sibTrans" cxnId="{3984F327-F301-4709-9C94-0859F997CDCF}">
      <dgm:prSet/>
      <dgm:spPr/>
      <dgm:t>
        <a:bodyPr/>
        <a:lstStyle/>
        <a:p>
          <a:endParaRPr lang="en-US"/>
        </a:p>
      </dgm:t>
    </dgm:pt>
    <dgm:pt modelId="{C8AF4F36-669A-4DB5-9AFD-1271B983B40D}">
      <dgm:prSet phldrT="[Text]"/>
      <dgm:spPr/>
      <dgm:t>
        <a:bodyPr/>
        <a:lstStyle/>
        <a:p>
          <a:r>
            <a:rPr lang="en-US"/>
            <a:t>change case</a:t>
          </a:r>
        </a:p>
      </dgm:t>
    </dgm:pt>
    <dgm:pt modelId="{B7DF2D9C-799D-48B5-94C1-8242780B85B9}" type="parTrans" cxnId="{4BB29057-0B28-4044-9179-02322577CB97}">
      <dgm:prSet/>
      <dgm:spPr/>
      <dgm:t>
        <a:bodyPr/>
        <a:lstStyle/>
        <a:p>
          <a:endParaRPr lang="en-US"/>
        </a:p>
      </dgm:t>
    </dgm:pt>
    <dgm:pt modelId="{167C58C9-873B-403E-A984-6FD2FF2E16D0}" type="sibTrans" cxnId="{4BB29057-0B28-4044-9179-02322577CB97}">
      <dgm:prSet/>
      <dgm:spPr/>
      <dgm:t>
        <a:bodyPr/>
        <a:lstStyle/>
        <a:p>
          <a:endParaRPr lang="en-US"/>
        </a:p>
      </dgm:t>
    </dgm:pt>
    <dgm:pt modelId="{5CCE384B-6CA4-4FF3-BDB9-65DEDFC5E873}">
      <dgm:prSet phldrT="[Text]"/>
      <dgm:spPr/>
      <dgm:t>
        <a:bodyPr/>
        <a:lstStyle/>
        <a:p>
          <a:r>
            <a:rPr lang="en-US"/>
            <a:t>Change Case</a:t>
          </a:r>
        </a:p>
      </dgm:t>
    </dgm:pt>
    <dgm:pt modelId="{42E0CD9E-05B0-4560-A042-87F560BCE9BE}" type="parTrans" cxnId="{AA5E4C05-0BCB-4F89-8249-245B6A5585D5}">
      <dgm:prSet/>
      <dgm:spPr/>
      <dgm:t>
        <a:bodyPr/>
        <a:lstStyle/>
        <a:p>
          <a:endParaRPr lang="en-US"/>
        </a:p>
      </dgm:t>
    </dgm:pt>
    <dgm:pt modelId="{0B6CF448-9883-4E2E-B623-AD72F0308F7A}" type="sibTrans" cxnId="{AA5E4C05-0BCB-4F89-8249-245B6A5585D5}">
      <dgm:prSet/>
      <dgm:spPr/>
      <dgm:t>
        <a:bodyPr/>
        <a:lstStyle/>
        <a:p>
          <a:endParaRPr lang="en-US"/>
        </a:p>
      </dgm:t>
    </dgm:pt>
    <dgm:pt modelId="{CAB2441C-398B-45A3-9CE3-7C6E51F77053}">
      <dgm:prSet phldrT="[Text]"/>
      <dgm:spPr/>
      <dgm:t>
        <a:bodyPr/>
        <a:lstStyle/>
        <a:p>
          <a:r>
            <a:rPr lang="en-US"/>
            <a:t>CHANGE CASE</a:t>
          </a:r>
        </a:p>
      </dgm:t>
    </dgm:pt>
    <dgm:pt modelId="{0411A967-2440-49C5-85EC-9E689345923B}" type="parTrans" cxnId="{40D01474-7CC8-4296-AC0B-3DCB879782C7}">
      <dgm:prSet/>
      <dgm:spPr/>
      <dgm:t>
        <a:bodyPr/>
        <a:lstStyle/>
        <a:p>
          <a:endParaRPr lang="en-US"/>
        </a:p>
      </dgm:t>
    </dgm:pt>
    <dgm:pt modelId="{CE88CA45-D7EF-432B-B090-2588BF295734}" type="sibTrans" cxnId="{40D01474-7CC8-4296-AC0B-3DCB879782C7}">
      <dgm:prSet/>
      <dgm:spPr/>
      <dgm:t>
        <a:bodyPr/>
        <a:lstStyle/>
        <a:p>
          <a:endParaRPr lang="en-US"/>
        </a:p>
      </dgm:t>
    </dgm:pt>
    <dgm:pt modelId="{535135C9-E7CB-4A20-A84E-EBB8AC861773}">
      <dgm:prSet phldrT="[Text]"/>
      <dgm:spPr/>
      <dgm:t>
        <a:bodyPr/>
        <a:lstStyle/>
        <a:p>
          <a:r>
            <a:rPr lang="en-US"/>
            <a:t>Change case</a:t>
          </a:r>
        </a:p>
      </dgm:t>
    </dgm:pt>
    <dgm:pt modelId="{13568B5A-F072-4340-A75B-76B62E51472A}" type="parTrans" cxnId="{B30F0399-3B56-492E-A39F-19FCD4297603}">
      <dgm:prSet/>
      <dgm:spPr/>
      <dgm:t>
        <a:bodyPr/>
        <a:lstStyle/>
        <a:p>
          <a:endParaRPr lang="en-US"/>
        </a:p>
      </dgm:t>
    </dgm:pt>
    <dgm:pt modelId="{2425F55E-438A-4714-AC5B-04C4B5D308D8}" type="sibTrans" cxnId="{B30F0399-3B56-492E-A39F-19FCD4297603}">
      <dgm:prSet/>
      <dgm:spPr/>
      <dgm:t>
        <a:bodyPr/>
        <a:lstStyle/>
        <a:p>
          <a:endParaRPr lang="en-US"/>
        </a:p>
      </dgm:t>
    </dgm:pt>
    <dgm:pt modelId="{C42DA571-BFD3-4457-9CF4-218B50F30CE6}" type="pres">
      <dgm:prSet presAssocID="{5F2B9A89-DF44-4882-8604-8E839086B491}" presName="cycle" presStyleCnt="0">
        <dgm:presLayoutVars>
          <dgm:dir/>
          <dgm:resizeHandles val="exact"/>
        </dgm:presLayoutVars>
      </dgm:prSet>
      <dgm:spPr/>
    </dgm:pt>
    <dgm:pt modelId="{E367E3E4-0F52-4C87-A57F-15E690DC5727}" type="pres">
      <dgm:prSet presAssocID="{5D4ADB30-14E2-4B86-B3A9-229411969CBF}" presName="node" presStyleLbl="node1" presStyleIdx="0" presStyleCnt="5">
        <dgm:presLayoutVars>
          <dgm:bulletEnabled val="1"/>
        </dgm:presLayoutVars>
      </dgm:prSet>
      <dgm:spPr/>
    </dgm:pt>
    <dgm:pt modelId="{35ECD029-E9C0-42C6-8A88-AEC44CEA59A8}" type="pres">
      <dgm:prSet presAssocID="{5D4ADB30-14E2-4B86-B3A9-229411969CBF}" presName="spNode" presStyleCnt="0"/>
      <dgm:spPr/>
    </dgm:pt>
    <dgm:pt modelId="{EA8F01F9-AB40-4236-BF6A-2002CA0D324A}" type="pres">
      <dgm:prSet presAssocID="{A8568F20-DA5E-4FB2-9CA9-70FB76716FBB}" presName="sibTrans" presStyleLbl="sibTrans1D1" presStyleIdx="0" presStyleCnt="5"/>
      <dgm:spPr/>
    </dgm:pt>
    <dgm:pt modelId="{B6AF6223-F752-422C-A3AD-F5B391565E26}" type="pres">
      <dgm:prSet presAssocID="{C8AF4F36-669A-4DB5-9AFD-1271B983B40D}" presName="node" presStyleLbl="node1" presStyleIdx="1" presStyleCnt="5">
        <dgm:presLayoutVars>
          <dgm:bulletEnabled val="1"/>
        </dgm:presLayoutVars>
      </dgm:prSet>
      <dgm:spPr/>
    </dgm:pt>
    <dgm:pt modelId="{425F0E75-6A95-41F8-B1C3-DD6D57C70C50}" type="pres">
      <dgm:prSet presAssocID="{C8AF4F36-669A-4DB5-9AFD-1271B983B40D}" presName="spNode" presStyleCnt="0"/>
      <dgm:spPr/>
    </dgm:pt>
    <dgm:pt modelId="{61C49D64-C6CD-4E87-B394-96F574814269}" type="pres">
      <dgm:prSet presAssocID="{167C58C9-873B-403E-A984-6FD2FF2E16D0}" presName="sibTrans" presStyleLbl="sibTrans1D1" presStyleIdx="1" presStyleCnt="5"/>
      <dgm:spPr/>
    </dgm:pt>
    <dgm:pt modelId="{B5FA826D-8453-4DAE-9046-DC6D2CFFF068}" type="pres">
      <dgm:prSet presAssocID="{535135C9-E7CB-4A20-A84E-EBB8AC861773}" presName="node" presStyleLbl="node1" presStyleIdx="2" presStyleCnt="5">
        <dgm:presLayoutVars>
          <dgm:bulletEnabled val="1"/>
        </dgm:presLayoutVars>
      </dgm:prSet>
      <dgm:spPr/>
    </dgm:pt>
    <dgm:pt modelId="{7F57E27D-9AD7-48C3-B4A8-67B70E945162}" type="pres">
      <dgm:prSet presAssocID="{535135C9-E7CB-4A20-A84E-EBB8AC861773}" presName="spNode" presStyleCnt="0"/>
      <dgm:spPr/>
    </dgm:pt>
    <dgm:pt modelId="{72B9FEB4-1EDB-482A-A919-74BF1D682544}" type="pres">
      <dgm:prSet presAssocID="{2425F55E-438A-4714-AC5B-04C4B5D308D8}" presName="sibTrans" presStyleLbl="sibTrans1D1" presStyleIdx="2" presStyleCnt="5"/>
      <dgm:spPr/>
    </dgm:pt>
    <dgm:pt modelId="{3FCD505D-AB08-4AD6-83B4-2DCAA2D1F897}" type="pres">
      <dgm:prSet presAssocID="{5CCE384B-6CA4-4FF3-BDB9-65DEDFC5E873}" presName="node" presStyleLbl="node1" presStyleIdx="3" presStyleCnt="5">
        <dgm:presLayoutVars>
          <dgm:bulletEnabled val="1"/>
        </dgm:presLayoutVars>
      </dgm:prSet>
      <dgm:spPr/>
    </dgm:pt>
    <dgm:pt modelId="{8378C1E4-337F-4DF4-96E3-3710DB095CCF}" type="pres">
      <dgm:prSet presAssocID="{5CCE384B-6CA4-4FF3-BDB9-65DEDFC5E873}" presName="spNode" presStyleCnt="0"/>
      <dgm:spPr/>
    </dgm:pt>
    <dgm:pt modelId="{8EC370A2-5B6C-4D89-ADAC-143DDFE33AFF}" type="pres">
      <dgm:prSet presAssocID="{0B6CF448-9883-4E2E-B623-AD72F0308F7A}" presName="sibTrans" presStyleLbl="sibTrans1D1" presStyleIdx="3" presStyleCnt="5"/>
      <dgm:spPr/>
    </dgm:pt>
    <dgm:pt modelId="{A392CA88-41B9-479F-A943-8DD23C106AA6}" type="pres">
      <dgm:prSet presAssocID="{CAB2441C-398B-45A3-9CE3-7C6E51F77053}" presName="node" presStyleLbl="node1" presStyleIdx="4" presStyleCnt="5">
        <dgm:presLayoutVars>
          <dgm:bulletEnabled val="1"/>
        </dgm:presLayoutVars>
      </dgm:prSet>
      <dgm:spPr/>
    </dgm:pt>
    <dgm:pt modelId="{BC5859A5-E268-4193-9FCB-D86CDA6F5274}" type="pres">
      <dgm:prSet presAssocID="{CAB2441C-398B-45A3-9CE3-7C6E51F77053}" presName="spNode" presStyleCnt="0"/>
      <dgm:spPr/>
    </dgm:pt>
    <dgm:pt modelId="{1413865E-C7CC-4DBF-9EF8-2A68FE041FB0}" type="pres">
      <dgm:prSet presAssocID="{CE88CA45-D7EF-432B-B090-2588BF295734}" presName="sibTrans" presStyleLbl="sibTrans1D1" presStyleIdx="4" presStyleCnt="5"/>
      <dgm:spPr/>
    </dgm:pt>
  </dgm:ptLst>
  <dgm:cxnLst>
    <dgm:cxn modelId="{AA5E4C05-0BCB-4F89-8249-245B6A5585D5}" srcId="{5F2B9A89-DF44-4882-8604-8E839086B491}" destId="{5CCE384B-6CA4-4FF3-BDB9-65DEDFC5E873}" srcOrd="3" destOrd="0" parTransId="{42E0CD9E-05B0-4560-A042-87F560BCE9BE}" sibTransId="{0B6CF448-9883-4E2E-B623-AD72F0308F7A}"/>
    <dgm:cxn modelId="{24787113-7368-4A88-A163-163A07B21958}" type="presOf" srcId="{5D4ADB30-14E2-4B86-B3A9-229411969CBF}" destId="{E367E3E4-0F52-4C87-A57F-15E690DC5727}" srcOrd="0" destOrd="0" presId="urn:microsoft.com/office/officeart/2005/8/layout/cycle5"/>
    <dgm:cxn modelId="{20291325-ED94-4DE6-9CF3-E4680FFBAA9A}" type="presOf" srcId="{5CCE384B-6CA4-4FF3-BDB9-65DEDFC5E873}" destId="{3FCD505D-AB08-4AD6-83B4-2DCAA2D1F897}" srcOrd="0" destOrd="0" presId="urn:microsoft.com/office/officeart/2005/8/layout/cycle5"/>
    <dgm:cxn modelId="{3984F327-F301-4709-9C94-0859F997CDCF}" srcId="{5F2B9A89-DF44-4882-8604-8E839086B491}" destId="{5D4ADB30-14E2-4B86-B3A9-229411969CBF}" srcOrd="0" destOrd="0" parTransId="{8261CE0E-CF65-4423-BF91-AB6E807FF3F6}" sibTransId="{A8568F20-DA5E-4FB2-9CA9-70FB76716FBB}"/>
    <dgm:cxn modelId="{29BCB364-7D03-4EC1-964C-63D6B7FE354C}" type="presOf" srcId="{0B6CF448-9883-4E2E-B623-AD72F0308F7A}" destId="{8EC370A2-5B6C-4D89-ADAC-143DDFE33AFF}" srcOrd="0" destOrd="0" presId="urn:microsoft.com/office/officeart/2005/8/layout/cycle5"/>
    <dgm:cxn modelId="{7017E149-C481-4D80-BC36-30C829570820}" type="presOf" srcId="{167C58C9-873B-403E-A984-6FD2FF2E16D0}" destId="{61C49D64-C6CD-4E87-B394-96F574814269}" srcOrd="0" destOrd="0" presId="urn:microsoft.com/office/officeart/2005/8/layout/cycle5"/>
    <dgm:cxn modelId="{299A4170-1714-4CB5-8CA2-347787A4B25E}" type="presOf" srcId="{5F2B9A89-DF44-4882-8604-8E839086B491}" destId="{C42DA571-BFD3-4457-9CF4-218B50F30CE6}" srcOrd="0" destOrd="0" presId="urn:microsoft.com/office/officeart/2005/8/layout/cycle5"/>
    <dgm:cxn modelId="{40D01474-7CC8-4296-AC0B-3DCB879782C7}" srcId="{5F2B9A89-DF44-4882-8604-8E839086B491}" destId="{CAB2441C-398B-45A3-9CE3-7C6E51F77053}" srcOrd="4" destOrd="0" parTransId="{0411A967-2440-49C5-85EC-9E689345923B}" sibTransId="{CE88CA45-D7EF-432B-B090-2588BF295734}"/>
    <dgm:cxn modelId="{4BB29057-0B28-4044-9179-02322577CB97}" srcId="{5F2B9A89-DF44-4882-8604-8E839086B491}" destId="{C8AF4F36-669A-4DB5-9AFD-1271B983B40D}" srcOrd="1" destOrd="0" parTransId="{B7DF2D9C-799D-48B5-94C1-8242780B85B9}" sibTransId="{167C58C9-873B-403E-A984-6FD2FF2E16D0}"/>
    <dgm:cxn modelId="{B30F0399-3B56-492E-A39F-19FCD4297603}" srcId="{5F2B9A89-DF44-4882-8604-8E839086B491}" destId="{535135C9-E7CB-4A20-A84E-EBB8AC861773}" srcOrd="2" destOrd="0" parTransId="{13568B5A-F072-4340-A75B-76B62E51472A}" sibTransId="{2425F55E-438A-4714-AC5B-04C4B5D308D8}"/>
    <dgm:cxn modelId="{14E9DB9B-E9C5-4111-9300-75618E9CC2AA}" type="presOf" srcId="{2425F55E-438A-4714-AC5B-04C4B5D308D8}" destId="{72B9FEB4-1EDB-482A-A919-74BF1D682544}" srcOrd="0" destOrd="0" presId="urn:microsoft.com/office/officeart/2005/8/layout/cycle5"/>
    <dgm:cxn modelId="{69B36C9D-33B9-4063-A62A-13AA5697EFCF}" type="presOf" srcId="{535135C9-E7CB-4A20-A84E-EBB8AC861773}" destId="{B5FA826D-8453-4DAE-9046-DC6D2CFFF068}" srcOrd="0" destOrd="0" presId="urn:microsoft.com/office/officeart/2005/8/layout/cycle5"/>
    <dgm:cxn modelId="{391853AE-47B6-41E0-B7EA-BE5C7C639D0E}" type="presOf" srcId="{CAB2441C-398B-45A3-9CE3-7C6E51F77053}" destId="{A392CA88-41B9-479F-A943-8DD23C106AA6}" srcOrd="0" destOrd="0" presId="urn:microsoft.com/office/officeart/2005/8/layout/cycle5"/>
    <dgm:cxn modelId="{104E4FBD-B88B-4F7E-827F-7E039E23EFEB}" type="presOf" srcId="{CE88CA45-D7EF-432B-B090-2588BF295734}" destId="{1413865E-C7CC-4DBF-9EF8-2A68FE041FB0}" srcOrd="0" destOrd="0" presId="urn:microsoft.com/office/officeart/2005/8/layout/cycle5"/>
    <dgm:cxn modelId="{9CD109C5-EACA-4706-B4B5-C8A042793D4F}" type="presOf" srcId="{C8AF4F36-669A-4DB5-9AFD-1271B983B40D}" destId="{B6AF6223-F752-422C-A3AD-F5B391565E26}" srcOrd="0" destOrd="0" presId="urn:microsoft.com/office/officeart/2005/8/layout/cycle5"/>
    <dgm:cxn modelId="{AD3C9FF2-75F2-4198-994B-56FDA783040F}" type="presOf" srcId="{A8568F20-DA5E-4FB2-9CA9-70FB76716FBB}" destId="{EA8F01F9-AB40-4236-BF6A-2002CA0D324A}" srcOrd="0" destOrd="0" presId="urn:microsoft.com/office/officeart/2005/8/layout/cycle5"/>
    <dgm:cxn modelId="{15232F84-BD5B-476B-B291-AE5654A3E427}" type="presParOf" srcId="{C42DA571-BFD3-4457-9CF4-218B50F30CE6}" destId="{E367E3E4-0F52-4C87-A57F-15E690DC5727}" srcOrd="0" destOrd="0" presId="urn:microsoft.com/office/officeart/2005/8/layout/cycle5"/>
    <dgm:cxn modelId="{5EBFE3EC-1CE7-4287-A914-27C6293B03A3}" type="presParOf" srcId="{C42DA571-BFD3-4457-9CF4-218B50F30CE6}" destId="{35ECD029-E9C0-42C6-8A88-AEC44CEA59A8}" srcOrd="1" destOrd="0" presId="urn:microsoft.com/office/officeart/2005/8/layout/cycle5"/>
    <dgm:cxn modelId="{AA7DC15A-816A-4573-B623-9EEBFB954818}" type="presParOf" srcId="{C42DA571-BFD3-4457-9CF4-218B50F30CE6}" destId="{EA8F01F9-AB40-4236-BF6A-2002CA0D324A}" srcOrd="2" destOrd="0" presId="urn:microsoft.com/office/officeart/2005/8/layout/cycle5"/>
    <dgm:cxn modelId="{4D110E64-E886-4579-B195-B6256B8C9E49}" type="presParOf" srcId="{C42DA571-BFD3-4457-9CF4-218B50F30CE6}" destId="{B6AF6223-F752-422C-A3AD-F5B391565E26}" srcOrd="3" destOrd="0" presId="urn:microsoft.com/office/officeart/2005/8/layout/cycle5"/>
    <dgm:cxn modelId="{D61713B2-59D2-4C7D-86CE-7A106758C03A}" type="presParOf" srcId="{C42DA571-BFD3-4457-9CF4-218B50F30CE6}" destId="{425F0E75-6A95-41F8-B1C3-DD6D57C70C50}" srcOrd="4" destOrd="0" presId="urn:microsoft.com/office/officeart/2005/8/layout/cycle5"/>
    <dgm:cxn modelId="{2D5874BD-C013-4FEB-A117-CE7E20FA3C20}" type="presParOf" srcId="{C42DA571-BFD3-4457-9CF4-218B50F30CE6}" destId="{61C49D64-C6CD-4E87-B394-96F574814269}" srcOrd="5" destOrd="0" presId="urn:microsoft.com/office/officeart/2005/8/layout/cycle5"/>
    <dgm:cxn modelId="{4B9EE246-765A-4B73-A46C-36F89F9AD20D}" type="presParOf" srcId="{C42DA571-BFD3-4457-9CF4-218B50F30CE6}" destId="{B5FA826D-8453-4DAE-9046-DC6D2CFFF068}" srcOrd="6" destOrd="0" presId="urn:microsoft.com/office/officeart/2005/8/layout/cycle5"/>
    <dgm:cxn modelId="{2A98E8DF-803D-4E6D-B099-5A8500A1A019}" type="presParOf" srcId="{C42DA571-BFD3-4457-9CF4-218B50F30CE6}" destId="{7F57E27D-9AD7-48C3-B4A8-67B70E945162}" srcOrd="7" destOrd="0" presId="urn:microsoft.com/office/officeart/2005/8/layout/cycle5"/>
    <dgm:cxn modelId="{958322E2-0877-4B94-99B2-56C1E8D22F64}" type="presParOf" srcId="{C42DA571-BFD3-4457-9CF4-218B50F30CE6}" destId="{72B9FEB4-1EDB-482A-A919-74BF1D682544}" srcOrd="8" destOrd="0" presId="urn:microsoft.com/office/officeart/2005/8/layout/cycle5"/>
    <dgm:cxn modelId="{B3B42A33-FB31-4517-B6A9-2053A17DEBF0}" type="presParOf" srcId="{C42DA571-BFD3-4457-9CF4-218B50F30CE6}" destId="{3FCD505D-AB08-4AD6-83B4-2DCAA2D1F897}" srcOrd="9" destOrd="0" presId="urn:microsoft.com/office/officeart/2005/8/layout/cycle5"/>
    <dgm:cxn modelId="{5884E55C-24DF-4356-97D9-3C947B597DA4}" type="presParOf" srcId="{C42DA571-BFD3-4457-9CF4-218B50F30CE6}" destId="{8378C1E4-337F-4DF4-96E3-3710DB095CCF}" srcOrd="10" destOrd="0" presId="urn:microsoft.com/office/officeart/2005/8/layout/cycle5"/>
    <dgm:cxn modelId="{D3AB9BE5-F9A1-4428-A64D-BBA9ABEBB72A}" type="presParOf" srcId="{C42DA571-BFD3-4457-9CF4-218B50F30CE6}" destId="{8EC370A2-5B6C-4D89-ADAC-143DDFE33AFF}" srcOrd="11" destOrd="0" presId="urn:microsoft.com/office/officeart/2005/8/layout/cycle5"/>
    <dgm:cxn modelId="{FC5FD06A-8642-446A-8653-8F57396031AE}" type="presParOf" srcId="{C42DA571-BFD3-4457-9CF4-218B50F30CE6}" destId="{A392CA88-41B9-479F-A943-8DD23C106AA6}" srcOrd="12" destOrd="0" presId="urn:microsoft.com/office/officeart/2005/8/layout/cycle5"/>
    <dgm:cxn modelId="{C5DB7648-45F2-495A-A4BC-C7CE811B7B22}" type="presParOf" srcId="{C42DA571-BFD3-4457-9CF4-218B50F30CE6}" destId="{BC5859A5-E268-4193-9FCB-D86CDA6F5274}" srcOrd="13" destOrd="0" presId="urn:microsoft.com/office/officeart/2005/8/layout/cycle5"/>
    <dgm:cxn modelId="{FAC40796-83FB-4D32-8277-CAE84DDF5C4C}" type="presParOf" srcId="{C42DA571-BFD3-4457-9CF4-218B50F30CE6}" destId="{1413865E-C7CC-4DBF-9EF8-2A68FE041FB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D2FC9C-3C7A-4F95-971B-3F80310BE00C}" type="doc">
      <dgm:prSet loTypeId="urn:microsoft.com/office/officeart/2005/8/layout/process5" loCatId="process" qsTypeId="urn:microsoft.com/office/officeart/2005/8/quickstyle/simple2" qsCatId="simple" csTypeId="urn:microsoft.com/office/officeart/2005/8/colors/accent0_1" csCatId="mainScheme" phldr="1"/>
      <dgm:spPr/>
    </dgm:pt>
    <dgm:pt modelId="{1F35952A-1074-469A-8312-4033CB52AF36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Xác định nhu cầu tuyển dụng</a:t>
          </a:r>
          <a:endParaRPr lang="en-US" b="0"/>
        </a:p>
      </dgm:t>
    </dgm:pt>
    <dgm:pt modelId="{50047937-2748-4601-96E8-7847F73761E7}" type="parTrans" cxnId="{C080EAE5-FB29-4E73-934B-666C67E01F49}">
      <dgm:prSet/>
      <dgm:spPr/>
      <dgm:t>
        <a:bodyPr/>
        <a:lstStyle/>
        <a:p>
          <a:endParaRPr lang="en-US"/>
        </a:p>
      </dgm:t>
    </dgm:pt>
    <dgm:pt modelId="{9531EFC5-96B8-476D-AA2E-032F831B582A}" type="sibTrans" cxnId="{C080EAE5-FB29-4E73-934B-666C67E01F49}">
      <dgm:prSet/>
      <dgm:spPr/>
      <dgm:t>
        <a:bodyPr/>
        <a:lstStyle/>
        <a:p>
          <a:endParaRPr lang="en-US"/>
        </a:p>
      </dgm:t>
    </dgm:pt>
    <dgm:pt modelId="{9D02EA98-9721-43ED-BE7C-F2AE0A64CB6E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Lập kế hoạch</a:t>
          </a:r>
          <a:br>
            <a:rPr lang="en-US" b="0" i="0"/>
          </a:br>
          <a:r>
            <a:rPr lang="en-US" b="0" i="0"/>
            <a:t>tuyển dụng</a:t>
          </a:r>
        </a:p>
      </dgm:t>
    </dgm:pt>
    <dgm:pt modelId="{44DC8C69-1EF8-41B4-9EF4-A8558A4C938F}" type="parTrans" cxnId="{9F461232-B82D-4724-B1B7-7C3B6F5CDCF8}">
      <dgm:prSet/>
      <dgm:spPr/>
      <dgm:t>
        <a:bodyPr/>
        <a:lstStyle/>
        <a:p>
          <a:endParaRPr lang="en-US"/>
        </a:p>
      </dgm:t>
    </dgm:pt>
    <dgm:pt modelId="{62132DD8-0615-4578-B57A-11457FE01686}" type="sibTrans" cxnId="{9F461232-B82D-4724-B1B7-7C3B6F5CDCF8}">
      <dgm:prSet/>
      <dgm:spPr/>
      <dgm:t>
        <a:bodyPr/>
        <a:lstStyle/>
        <a:p>
          <a:endParaRPr lang="en-US"/>
        </a:p>
      </dgm:t>
    </dgm:pt>
    <dgm:pt modelId="{9AC74E3D-0EBE-496E-B2D8-2D6252CACA3F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Phân tích</a:t>
          </a:r>
          <a:br>
            <a:rPr lang="en-US" b="0" i="0"/>
          </a:br>
          <a:r>
            <a:rPr lang="en-US" b="0" i="0"/>
            <a:t>công việc</a:t>
          </a:r>
        </a:p>
      </dgm:t>
    </dgm:pt>
    <dgm:pt modelId="{5D1CD22C-56E0-4E7F-AD79-75BC7974CCE0}" type="parTrans" cxnId="{9D69AE25-B1A1-4320-B8D5-5995ADBE734A}">
      <dgm:prSet/>
      <dgm:spPr/>
      <dgm:t>
        <a:bodyPr/>
        <a:lstStyle/>
        <a:p>
          <a:endParaRPr lang="en-US"/>
        </a:p>
      </dgm:t>
    </dgm:pt>
    <dgm:pt modelId="{4CABBA2A-6E2F-4E8B-A3EC-21988E7CA40C}" type="sibTrans" cxnId="{9D69AE25-B1A1-4320-B8D5-5995ADBE734A}">
      <dgm:prSet/>
      <dgm:spPr/>
      <dgm:t>
        <a:bodyPr/>
        <a:lstStyle/>
        <a:p>
          <a:endParaRPr lang="en-US"/>
        </a:p>
      </dgm:t>
    </dgm:pt>
    <dgm:pt modelId="{F169FDE7-1730-4C64-AB1A-F1A5EE9A998D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Tìm kiếm</a:t>
          </a:r>
          <a:br>
            <a:rPr lang="en-US" b="0" i="0"/>
          </a:br>
          <a:r>
            <a:rPr lang="en-US" b="0" i="0"/>
            <a:t>ứng viên</a:t>
          </a:r>
        </a:p>
      </dgm:t>
    </dgm:pt>
    <dgm:pt modelId="{93EED4ED-A3BB-4A28-96E0-FC6588E851EE}" type="parTrans" cxnId="{0153E574-2799-41CE-B747-84907537CD19}">
      <dgm:prSet/>
      <dgm:spPr/>
      <dgm:t>
        <a:bodyPr/>
        <a:lstStyle/>
        <a:p>
          <a:endParaRPr lang="en-US"/>
        </a:p>
      </dgm:t>
    </dgm:pt>
    <dgm:pt modelId="{9E9E40AE-6873-4A41-8535-E2F7A130ABC0}" type="sibTrans" cxnId="{0153E574-2799-41CE-B747-84907537CD19}">
      <dgm:prSet/>
      <dgm:spPr/>
      <dgm:t>
        <a:bodyPr/>
        <a:lstStyle/>
        <a:p>
          <a:endParaRPr lang="en-US"/>
        </a:p>
      </dgm:t>
    </dgm:pt>
    <dgm:pt modelId="{BC387EE6-77BD-4127-AB2E-58515E84AC5B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Sàng lọc</a:t>
          </a:r>
        </a:p>
      </dgm:t>
    </dgm:pt>
    <dgm:pt modelId="{A3EE8C47-21B4-4F65-9CD1-930AACE77A43}" type="parTrans" cxnId="{ED847ACA-3924-4C39-A7DC-15CC9943DD9C}">
      <dgm:prSet/>
      <dgm:spPr/>
      <dgm:t>
        <a:bodyPr/>
        <a:lstStyle/>
        <a:p>
          <a:endParaRPr lang="en-US"/>
        </a:p>
      </dgm:t>
    </dgm:pt>
    <dgm:pt modelId="{B61D42BF-304F-4875-9927-2C6CA78A03AB}" type="sibTrans" cxnId="{ED847ACA-3924-4C39-A7DC-15CC9943DD9C}">
      <dgm:prSet/>
      <dgm:spPr/>
      <dgm:t>
        <a:bodyPr/>
        <a:lstStyle/>
        <a:p>
          <a:endParaRPr lang="en-US"/>
        </a:p>
      </dgm:t>
    </dgm:pt>
    <dgm:pt modelId="{B5062827-25D4-4DDA-B657-60111E15F5D9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Phỏng vấn</a:t>
          </a:r>
        </a:p>
      </dgm:t>
    </dgm:pt>
    <dgm:pt modelId="{FF72A2D5-E414-4F64-A9B7-75764B5F73DE}" type="parTrans" cxnId="{E6025D28-2881-4D54-9FC2-FB919A1B807C}">
      <dgm:prSet/>
      <dgm:spPr/>
      <dgm:t>
        <a:bodyPr/>
        <a:lstStyle/>
        <a:p>
          <a:endParaRPr lang="en-US"/>
        </a:p>
      </dgm:t>
    </dgm:pt>
    <dgm:pt modelId="{0CDA6C6C-AC3F-4D2A-BDA0-FFC8A0FFD427}" type="sibTrans" cxnId="{E6025D28-2881-4D54-9FC2-FB919A1B807C}">
      <dgm:prSet/>
      <dgm:spPr/>
      <dgm:t>
        <a:bodyPr/>
        <a:lstStyle/>
        <a:p>
          <a:endParaRPr lang="en-US"/>
        </a:p>
      </dgm:t>
    </dgm:pt>
    <dgm:pt modelId="{F52D9933-8063-482B-907C-33C766BA90EB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Đánh giá</a:t>
          </a:r>
        </a:p>
      </dgm:t>
    </dgm:pt>
    <dgm:pt modelId="{A3B02021-6D9A-46A2-8F8B-06FD65132EBB}" type="parTrans" cxnId="{C6C3648D-254F-4509-A6CA-EF30B5476DE3}">
      <dgm:prSet/>
      <dgm:spPr/>
      <dgm:t>
        <a:bodyPr/>
        <a:lstStyle/>
        <a:p>
          <a:endParaRPr lang="en-US"/>
        </a:p>
      </dgm:t>
    </dgm:pt>
    <dgm:pt modelId="{8726E555-4C99-470C-9745-7E47948AEC58}" type="sibTrans" cxnId="{C6C3648D-254F-4509-A6CA-EF30B5476DE3}">
      <dgm:prSet/>
      <dgm:spPr/>
      <dgm:t>
        <a:bodyPr/>
        <a:lstStyle/>
        <a:p>
          <a:endParaRPr lang="en-US"/>
        </a:p>
      </dgm:t>
    </dgm:pt>
    <dgm:pt modelId="{9DEE4DB4-08F9-44F5-A54E-D0F319382342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Mời nhận việc</a:t>
          </a:r>
        </a:p>
      </dgm:t>
    </dgm:pt>
    <dgm:pt modelId="{3BEE1460-BB86-4A30-822C-E382ACFB6691}" type="parTrans" cxnId="{21677851-4632-4C80-B466-B4D7250455A9}">
      <dgm:prSet/>
      <dgm:spPr/>
      <dgm:t>
        <a:bodyPr/>
        <a:lstStyle/>
        <a:p>
          <a:endParaRPr lang="en-US"/>
        </a:p>
      </dgm:t>
    </dgm:pt>
    <dgm:pt modelId="{986D858D-7352-4D4B-B36A-72210A6445DF}" type="sibTrans" cxnId="{21677851-4632-4C80-B466-B4D7250455A9}">
      <dgm:prSet/>
      <dgm:spPr/>
      <dgm:t>
        <a:bodyPr/>
        <a:lstStyle/>
        <a:p>
          <a:endParaRPr lang="en-US"/>
        </a:p>
      </dgm:t>
    </dgm:pt>
    <dgm:pt modelId="{6FE526D1-031F-4AB8-A950-08783736A3D2}" type="pres">
      <dgm:prSet presAssocID="{45D2FC9C-3C7A-4F95-971B-3F80310BE00C}" presName="diagram" presStyleCnt="0">
        <dgm:presLayoutVars>
          <dgm:dir/>
          <dgm:resizeHandles val="exact"/>
        </dgm:presLayoutVars>
      </dgm:prSet>
      <dgm:spPr/>
    </dgm:pt>
    <dgm:pt modelId="{C9C6A351-25CF-4103-8335-FD78018A6508}" type="pres">
      <dgm:prSet presAssocID="{1F35952A-1074-469A-8312-4033CB52AF36}" presName="node" presStyleLbl="node1" presStyleIdx="0" presStyleCnt="8">
        <dgm:presLayoutVars>
          <dgm:bulletEnabled val="1"/>
        </dgm:presLayoutVars>
      </dgm:prSet>
      <dgm:spPr/>
    </dgm:pt>
    <dgm:pt modelId="{631D5EFC-5EC4-4B2D-85C5-14ABB9FD14A9}" type="pres">
      <dgm:prSet presAssocID="{9531EFC5-96B8-476D-AA2E-032F831B582A}" presName="sibTrans" presStyleLbl="sibTrans2D1" presStyleIdx="0" presStyleCnt="7"/>
      <dgm:spPr/>
    </dgm:pt>
    <dgm:pt modelId="{79F416E4-EEF5-4D6F-AFBF-E63EAB0C98FA}" type="pres">
      <dgm:prSet presAssocID="{9531EFC5-96B8-476D-AA2E-032F831B582A}" presName="connectorText" presStyleLbl="sibTrans2D1" presStyleIdx="0" presStyleCnt="7"/>
      <dgm:spPr/>
    </dgm:pt>
    <dgm:pt modelId="{ED27ED44-17F7-463B-93FB-4D8C2330474D}" type="pres">
      <dgm:prSet presAssocID="{9D02EA98-9721-43ED-BE7C-F2AE0A64CB6E}" presName="node" presStyleLbl="node1" presStyleIdx="1" presStyleCnt="8" custLinFactNeighborY="-947">
        <dgm:presLayoutVars>
          <dgm:bulletEnabled val="1"/>
        </dgm:presLayoutVars>
      </dgm:prSet>
      <dgm:spPr/>
    </dgm:pt>
    <dgm:pt modelId="{3CF13A30-3353-4405-9A26-B9565DA7BAE6}" type="pres">
      <dgm:prSet presAssocID="{62132DD8-0615-4578-B57A-11457FE01686}" presName="sibTrans" presStyleLbl="sibTrans2D1" presStyleIdx="1" presStyleCnt="7"/>
      <dgm:spPr/>
    </dgm:pt>
    <dgm:pt modelId="{F4AC45FB-6198-4F72-BBF3-24237C0E704E}" type="pres">
      <dgm:prSet presAssocID="{62132DD8-0615-4578-B57A-11457FE01686}" presName="connectorText" presStyleLbl="sibTrans2D1" presStyleIdx="1" presStyleCnt="7"/>
      <dgm:spPr/>
    </dgm:pt>
    <dgm:pt modelId="{D4013C5E-C159-4A93-BA5C-2A4B46412AF7}" type="pres">
      <dgm:prSet presAssocID="{9AC74E3D-0EBE-496E-B2D8-2D6252CACA3F}" presName="node" presStyleLbl="node1" presStyleIdx="2" presStyleCnt="8">
        <dgm:presLayoutVars>
          <dgm:bulletEnabled val="1"/>
        </dgm:presLayoutVars>
      </dgm:prSet>
      <dgm:spPr/>
    </dgm:pt>
    <dgm:pt modelId="{71E96172-4E31-4307-A3BD-9B92DBFF448C}" type="pres">
      <dgm:prSet presAssocID="{4CABBA2A-6E2F-4E8B-A3EC-21988E7CA40C}" presName="sibTrans" presStyleLbl="sibTrans2D1" presStyleIdx="2" presStyleCnt="7"/>
      <dgm:spPr/>
    </dgm:pt>
    <dgm:pt modelId="{92F6C561-BC09-4E56-A6E0-DA9D1CB10AD5}" type="pres">
      <dgm:prSet presAssocID="{4CABBA2A-6E2F-4E8B-A3EC-21988E7CA40C}" presName="connectorText" presStyleLbl="sibTrans2D1" presStyleIdx="2" presStyleCnt="7"/>
      <dgm:spPr/>
    </dgm:pt>
    <dgm:pt modelId="{D5F4E5BD-DC3D-4B4C-B6FD-EFF38EFDDAC9}" type="pres">
      <dgm:prSet presAssocID="{F169FDE7-1730-4C64-AB1A-F1A5EE9A998D}" presName="node" presStyleLbl="node1" presStyleIdx="3" presStyleCnt="8">
        <dgm:presLayoutVars>
          <dgm:bulletEnabled val="1"/>
        </dgm:presLayoutVars>
      </dgm:prSet>
      <dgm:spPr/>
    </dgm:pt>
    <dgm:pt modelId="{8967A363-295C-4D0E-9EDD-AB923F263C76}" type="pres">
      <dgm:prSet presAssocID="{9E9E40AE-6873-4A41-8535-E2F7A130ABC0}" presName="sibTrans" presStyleLbl="sibTrans2D1" presStyleIdx="3" presStyleCnt="7"/>
      <dgm:spPr/>
    </dgm:pt>
    <dgm:pt modelId="{EE30DD7F-4698-45DF-B7DE-AB8F956D24A6}" type="pres">
      <dgm:prSet presAssocID="{9E9E40AE-6873-4A41-8535-E2F7A130ABC0}" presName="connectorText" presStyleLbl="sibTrans2D1" presStyleIdx="3" presStyleCnt="7"/>
      <dgm:spPr/>
    </dgm:pt>
    <dgm:pt modelId="{C26C4510-7FF0-4011-8CEE-E860EEC8C557}" type="pres">
      <dgm:prSet presAssocID="{BC387EE6-77BD-4127-AB2E-58515E84AC5B}" presName="node" presStyleLbl="node1" presStyleIdx="4" presStyleCnt="8">
        <dgm:presLayoutVars>
          <dgm:bulletEnabled val="1"/>
        </dgm:presLayoutVars>
      </dgm:prSet>
      <dgm:spPr/>
    </dgm:pt>
    <dgm:pt modelId="{04717153-0163-487A-B7AB-74385E8D8E0E}" type="pres">
      <dgm:prSet presAssocID="{B61D42BF-304F-4875-9927-2C6CA78A03AB}" presName="sibTrans" presStyleLbl="sibTrans2D1" presStyleIdx="4" presStyleCnt="7"/>
      <dgm:spPr/>
    </dgm:pt>
    <dgm:pt modelId="{022D2EEA-38A0-409A-B1E3-546C1E2EB652}" type="pres">
      <dgm:prSet presAssocID="{B61D42BF-304F-4875-9927-2C6CA78A03AB}" presName="connectorText" presStyleLbl="sibTrans2D1" presStyleIdx="4" presStyleCnt="7"/>
      <dgm:spPr/>
    </dgm:pt>
    <dgm:pt modelId="{35D5B71F-51F7-4406-8050-C8CE46646D43}" type="pres">
      <dgm:prSet presAssocID="{B5062827-25D4-4DDA-B657-60111E15F5D9}" presName="node" presStyleLbl="node1" presStyleIdx="5" presStyleCnt="8">
        <dgm:presLayoutVars>
          <dgm:bulletEnabled val="1"/>
        </dgm:presLayoutVars>
      </dgm:prSet>
      <dgm:spPr/>
    </dgm:pt>
    <dgm:pt modelId="{30143CF3-8EF6-4C25-877B-0A8B727E03DD}" type="pres">
      <dgm:prSet presAssocID="{0CDA6C6C-AC3F-4D2A-BDA0-FFC8A0FFD427}" presName="sibTrans" presStyleLbl="sibTrans2D1" presStyleIdx="5" presStyleCnt="7"/>
      <dgm:spPr/>
    </dgm:pt>
    <dgm:pt modelId="{F935DECA-2A61-4392-A690-824D54C8F55F}" type="pres">
      <dgm:prSet presAssocID="{0CDA6C6C-AC3F-4D2A-BDA0-FFC8A0FFD427}" presName="connectorText" presStyleLbl="sibTrans2D1" presStyleIdx="5" presStyleCnt="7"/>
      <dgm:spPr/>
    </dgm:pt>
    <dgm:pt modelId="{78D46996-8504-4287-B68F-1638EBDE48F2}" type="pres">
      <dgm:prSet presAssocID="{F52D9933-8063-482B-907C-33C766BA90EB}" presName="node" presStyleLbl="node1" presStyleIdx="6" presStyleCnt="8">
        <dgm:presLayoutVars>
          <dgm:bulletEnabled val="1"/>
        </dgm:presLayoutVars>
      </dgm:prSet>
      <dgm:spPr/>
    </dgm:pt>
    <dgm:pt modelId="{502C6820-78E7-44F4-954C-AB4D1249647E}" type="pres">
      <dgm:prSet presAssocID="{8726E555-4C99-470C-9745-7E47948AEC58}" presName="sibTrans" presStyleLbl="sibTrans2D1" presStyleIdx="6" presStyleCnt="7"/>
      <dgm:spPr/>
    </dgm:pt>
    <dgm:pt modelId="{C76FF4A6-CDF2-479A-B2FC-F010B4D8D32B}" type="pres">
      <dgm:prSet presAssocID="{8726E555-4C99-470C-9745-7E47948AEC58}" presName="connectorText" presStyleLbl="sibTrans2D1" presStyleIdx="6" presStyleCnt="7"/>
      <dgm:spPr/>
    </dgm:pt>
    <dgm:pt modelId="{9BDB92B1-DF59-41B3-B387-477CA0F0E0BC}" type="pres">
      <dgm:prSet presAssocID="{9DEE4DB4-08F9-44F5-A54E-D0F319382342}" presName="node" presStyleLbl="node1" presStyleIdx="7" presStyleCnt="8">
        <dgm:presLayoutVars>
          <dgm:bulletEnabled val="1"/>
        </dgm:presLayoutVars>
      </dgm:prSet>
      <dgm:spPr/>
    </dgm:pt>
  </dgm:ptLst>
  <dgm:cxnLst>
    <dgm:cxn modelId="{D2683C0A-16EC-4528-8D3F-887EC389115D}" type="presOf" srcId="{9D02EA98-9721-43ED-BE7C-F2AE0A64CB6E}" destId="{ED27ED44-17F7-463B-93FB-4D8C2330474D}" srcOrd="0" destOrd="0" presId="urn:microsoft.com/office/officeart/2005/8/layout/process5"/>
    <dgm:cxn modelId="{BB3BF711-1B36-4414-B1B4-56CF5E24468D}" type="presOf" srcId="{9531EFC5-96B8-476D-AA2E-032F831B582A}" destId="{79F416E4-EEF5-4D6F-AFBF-E63EAB0C98FA}" srcOrd="1" destOrd="0" presId="urn:microsoft.com/office/officeart/2005/8/layout/process5"/>
    <dgm:cxn modelId="{5A366A15-E793-4AC5-8703-FD0BE538D5A0}" type="presOf" srcId="{9531EFC5-96B8-476D-AA2E-032F831B582A}" destId="{631D5EFC-5EC4-4B2D-85C5-14ABB9FD14A9}" srcOrd="0" destOrd="0" presId="urn:microsoft.com/office/officeart/2005/8/layout/process5"/>
    <dgm:cxn modelId="{EDBC0F23-FD53-42CA-BD7D-9557801E2779}" type="presOf" srcId="{45D2FC9C-3C7A-4F95-971B-3F80310BE00C}" destId="{6FE526D1-031F-4AB8-A950-08783736A3D2}" srcOrd="0" destOrd="0" presId="urn:microsoft.com/office/officeart/2005/8/layout/process5"/>
    <dgm:cxn modelId="{9D69AE25-B1A1-4320-B8D5-5995ADBE734A}" srcId="{45D2FC9C-3C7A-4F95-971B-3F80310BE00C}" destId="{9AC74E3D-0EBE-496E-B2D8-2D6252CACA3F}" srcOrd="2" destOrd="0" parTransId="{5D1CD22C-56E0-4E7F-AD79-75BC7974CCE0}" sibTransId="{4CABBA2A-6E2F-4E8B-A3EC-21988E7CA40C}"/>
    <dgm:cxn modelId="{E6025D28-2881-4D54-9FC2-FB919A1B807C}" srcId="{45D2FC9C-3C7A-4F95-971B-3F80310BE00C}" destId="{B5062827-25D4-4DDA-B657-60111E15F5D9}" srcOrd="5" destOrd="0" parTransId="{FF72A2D5-E414-4F64-A9B7-75764B5F73DE}" sibTransId="{0CDA6C6C-AC3F-4D2A-BDA0-FFC8A0FFD427}"/>
    <dgm:cxn modelId="{9F461232-B82D-4724-B1B7-7C3B6F5CDCF8}" srcId="{45D2FC9C-3C7A-4F95-971B-3F80310BE00C}" destId="{9D02EA98-9721-43ED-BE7C-F2AE0A64CB6E}" srcOrd="1" destOrd="0" parTransId="{44DC8C69-1EF8-41B4-9EF4-A8558A4C938F}" sibTransId="{62132DD8-0615-4578-B57A-11457FE01686}"/>
    <dgm:cxn modelId="{8F132A38-2E40-459A-BA55-EE960DF722DA}" type="presOf" srcId="{B61D42BF-304F-4875-9927-2C6CA78A03AB}" destId="{022D2EEA-38A0-409A-B1E3-546C1E2EB652}" srcOrd="1" destOrd="0" presId="urn:microsoft.com/office/officeart/2005/8/layout/process5"/>
    <dgm:cxn modelId="{1CF44D3C-D41B-497D-86B2-29C291C96188}" type="presOf" srcId="{4CABBA2A-6E2F-4E8B-A3EC-21988E7CA40C}" destId="{71E96172-4E31-4307-A3BD-9B92DBFF448C}" srcOrd="0" destOrd="0" presId="urn:microsoft.com/office/officeart/2005/8/layout/process5"/>
    <dgm:cxn modelId="{0142C65E-7885-406A-9781-569FB4A81770}" type="presOf" srcId="{F52D9933-8063-482B-907C-33C766BA90EB}" destId="{78D46996-8504-4287-B68F-1638EBDE48F2}" srcOrd="0" destOrd="0" presId="urn:microsoft.com/office/officeart/2005/8/layout/process5"/>
    <dgm:cxn modelId="{E85D4467-9859-4294-AF02-7DD7FC226463}" type="presOf" srcId="{0CDA6C6C-AC3F-4D2A-BDA0-FFC8A0FFD427}" destId="{F935DECA-2A61-4392-A690-824D54C8F55F}" srcOrd="1" destOrd="0" presId="urn:microsoft.com/office/officeart/2005/8/layout/process5"/>
    <dgm:cxn modelId="{66FCA668-3905-4B75-8DA8-A2073041886C}" type="presOf" srcId="{8726E555-4C99-470C-9745-7E47948AEC58}" destId="{C76FF4A6-CDF2-479A-B2FC-F010B4D8D32B}" srcOrd="1" destOrd="0" presId="urn:microsoft.com/office/officeart/2005/8/layout/process5"/>
    <dgm:cxn modelId="{21677851-4632-4C80-B466-B4D7250455A9}" srcId="{45D2FC9C-3C7A-4F95-971B-3F80310BE00C}" destId="{9DEE4DB4-08F9-44F5-A54E-D0F319382342}" srcOrd="7" destOrd="0" parTransId="{3BEE1460-BB86-4A30-822C-E382ACFB6691}" sibTransId="{986D858D-7352-4D4B-B36A-72210A6445DF}"/>
    <dgm:cxn modelId="{5BAD2174-9EDD-4D55-AFD3-7810CFC5DB3C}" type="presOf" srcId="{4CABBA2A-6E2F-4E8B-A3EC-21988E7CA40C}" destId="{92F6C561-BC09-4E56-A6E0-DA9D1CB10AD5}" srcOrd="1" destOrd="0" presId="urn:microsoft.com/office/officeart/2005/8/layout/process5"/>
    <dgm:cxn modelId="{0153E574-2799-41CE-B747-84907537CD19}" srcId="{45D2FC9C-3C7A-4F95-971B-3F80310BE00C}" destId="{F169FDE7-1730-4C64-AB1A-F1A5EE9A998D}" srcOrd="3" destOrd="0" parTransId="{93EED4ED-A3BB-4A28-96E0-FC6588E851EE}" sibTransId="{9E9E40AE-6873-4A41-8535-E2F7A130ABC0}"/>
    <dgm:cxn modelId="{0C63277B-B41C-4CAB-AE15-B79469093676}" type="presOf" srcId="{9DEE4DB4-08F9-44F5-A54E-D0F319382342}" destId="{9BDB92B1-DF59-41B3-B387-477CA0F0E0BC}" srcOrd="0" destOrd="0" presId="urn:microsoft.com/office/officeart/2005/8/layout/process5"/>
    <dgm:cxn modelId="{8C62CE88-D65C-4C73-A19F-FB49A1BCBD49}" type="presOf" srcId="{B5062827-25D4-4DDA-B657-60111E15F5D9}" destId="{35D5B71F-51F7-4406-8050-C8CE46646D43}" srcOrd="0" destOrd="0" presId="urn:microsoft.com/office/officeart/2005/8/layout/process5"/>
    <dgm:cxn modelId="{F602D689-4ECB-48C9-840B-8C134794772E}" type="presOf" srcId="{62132DD8-0615-4578-B57A-11457FE01686}" destId="{3CF13A30-3353-4405-9A26-B9565DA7BAE6}" srcOrd="0" destOrd="0" presId="urn:microsoft.com/office/officeart/2005/8/layout/process5"/>
    <dgm:cxn modelId="{50C85C8C-EEC0-4392-9801-180EA7953321}" type="presOf" srcId="{BC387EE6-77BD-4127-AB2E-58515E84AC5B}" destId="{C26C4510-7FF0-4011-8CEE-E860EEC8C557}" srcOrd="0" destOrd="0" presId="urn:microsoft.com/office/officeart/2005/8/layout/process5"/>
    <dgm:cxn modelId="{C6C3648D-254F-4509-A6CA-EF30B5476DE3}" srcId="{45D2FC9C-3C7A-4F95-971B-3F80310BE00C}" destId="{F52D9933-8063-482B-907C-33C766BA90EB}" srcOrd="6" destOrd="0" parTransId="{A3B02021-6D9A-46A2-8F8B-06FD65132EBB}" sibTransId="{8726E555-4C99-470C-9745-7E47948AEC58}"/>
    <dgm:cxn modelId="{196AD997-4B53-4FED-A011-89C0C3F9A480}" type="presOf" srcId="{0CDA6C6C-AC3F-4D2A-BDA0-FFC8A0FFD427}" destId="{30143CF3-8EF6-4C25-877B-0A8B727E03DD}" srcOrd="0" destOrd="0" presId="urn:microsoft.com/office/officeart/2005/8/layout/process5"/>
    <dgm:cxn modelId="{E09F12A6-8B84-42BA-ABF5-5A956BFCB94D}" type="presOf" srcId="{8726E555-4C99-470C-9745-7E47948AEC58}" destId="{502C6820-78E7-44F4-954C-AB4D1249647E}" srcOrd="0" destOrd="0" presId="urn:microsoft.com/office/officeart/2005/8/layout/process5"/>
    <dgm:cxn modelId="{1F1358B1-77A9-416B-860C-667206984650}" type="presOf" srcId="{1F35952A-1074-469A-8312-4033CB52AF36}" destId="{C9C6A351-25CF-4103-8335-FD78018A6508}" srcOrd="0" destOrd="0" presId="urn:microsoft.com/office/officeart/2005/8/layout/process5"/>
    <dgm:cxn modelId="{D8D85EC7-FC3A-4C49-8810-E3949C8E8A32}" type="presOf" srcId="{F169FDE7-1730-4C64-AB1A-F1A5EE9A998D}" destId="{D5F4E5BD-DC3D-4B4C-B6FD-EFF38EFDDAC9}" srcOrd="0" destOrd="0" presId="urn:microsoft.com/office/officeart/2005/8/layout/process5"/>
    <dgm:cxn modelId="{ED847ACA-3924-4C39-A7DC-15CC9943DD9C}" srcId="{45D2FC9C-3C7A-4F95-971B-3F80310BE00C}" destId="{BC387EE6-77BD-4127-AB2E-58515E84AC5B}" srcOrd="4" destOrd="0" parTransId="{A3EE8C47-21B4-4F65-9CD1-930AACE77A43}" sibTransId="{B61D42BF-304F-4875-9927-2C6CA78A03AB}"/>
    <dgm:cxn modelId="{425FE3D6-F9D8-4374-8E5A-244C36B71369}" type="presOf" srcId="{B61D42BF-304F-4875-9927-2C6CA78A03AB}" destId="{04717153-0163-487A-B7AB-74385E8D8E0E}" srcOrd="0" destOrd="0" presId="urn:microsoft.com/office/officeart/2005/8/layout/process5"/>
    <dgm:cxn modelId="{B4966FDB-23ED-42F2-8722-AB0BE200AD75}" type="presOf" srcId="{62132DD8-0615-4578-B57A-11457FE01686}" destId="{F4AC45FB-6198-4F72-BBF3-24237C0E704E}" srcOrd="1" destOrd="0" presId="urn:microsoft.com/office/officeart/2005/8/layout/process5"/>
    <dgm:cxn modelId="{C080EAE5-FB29-4E73-934B-666C67E01F49}" srcId="{45D2FC9C-3C7A-4F95-971B-3F80310BE00C}" destId="{1F35952A-1074-469A-8312-4033CB52AF36}" srcOrd="0" destOrd="0" parTransId="{50047937-2748-4601-96E8-7847F73761E7}" sibTransId="{9531EFC5-96B8-476D-AA2E-032F831B582A}"/>
    <dgm:cxn modelId="{A62320EE-54FE-4668-BA73-0F5AF92AE6B6}" type="presOf" srcId="{9E9E40AE-6873-4A41-8535-E2F7A130ABC0}" destId="{8967A363-295C-4D0E-9EDD-AB923F263C76}" srcOrd="0" destOrd="0" presId="urn:microsoft.com/office/officeart/2005/8/layout/process5"/>
    <dgm:cxn modelId="{01FFECFA-83A8-4C74-B6A9-F4E4C663F467}" type="presOf" srcId="{9AC74E3D-0EBE-496E-B2D8-2D6252CACA3F}" destId="{D4013C5E-C159-4A93-BA5C-2A4B46412AF7}" srcOrd="0" destOrd="0" presId="urn:microsoft.com/office/officeart/2005/8/layout/process5"/>
    <dgm:cxn modelId="{6FF64AFE-7838-45D9-80BC-9B1A8DD47A1B}" type="presOf" srcId="{9E9E40AE-6873-4A41-8535-E2F7A130ABC0}" destId="{EE30DD7F-4698-45DF-B7DE-AB8F956D24A6}" srcOrd="1" destOrd="0" presId="urn:microsoft.com/office/officeart/2005/8/layout/process5"/>
    <dgm:cxn modelId="{499496B5-5B99-44EB-B2A5-3BF677E8076B}" type="presParOf" srcId="{6FE526D1-031F-4AB8-A950-08783736A3D2}" destId="{C9C6A351-25CF-4103-8335-FD78018A6508}" srcOrd="0" destOrd="0" presId="urn:microsoft.com/office/officeart/2005/8/layout/process5"/>
    <dgm:cxn modelId="{5380310D-76E5-4B2E-8C59-A4236DCF28B1}" type="presParOf" srcId="{6FE526D1-031F-4AB8-A950-08783736A3D2}" destId="{631D5EFC-5EC4-4B2D-85C5-14ABB9FD14A9}" srcOrd="1" destOrd="0" presId="urn:microsoft.com/office/officeart/2005/8/layout/process5"/>
    <dgm:cxn modelId="{60AEDD57-C1FB-46EA-8643-2040AB45022C}" type="presParOf" srcId="{631D5EFC-5EC4-4B2D-85C5-14ABB9FD14A9}" destId="{79F416E4-EEF5-4D6F-AFBF-E63EAB0C98FA}" srcOrd="0" destOrd="0" presId="urn:microsoft.com/office/officeart/2005/8/layout/process5"/>
    <dgm:cxn modelId="{BD8A9931-FE12-4F10-9064-E18074C13291}" type="presParOf" srcId="{6FE526D1-031F-4AB8-A950-08783736A3D2}" destId="{ED27ED44-17F7-463B-93FB-4D8C2330474D}" srcOrd="2" destOrd="0" presId="urn:microsoft.com/office/officeart/2005/8/layout/process5"/>
    <dgm:cxn modelId="{DBD136B5-BFB7-4E5E-8B5D-C06820A97B69}" type="presParOf" srcId="{6FE526D1-031F-4AB8-A950-08783736A3D2}" destId="{3CF13A30-3353-4405-9A26-B9565DA7BAE6}" srcOrd="3" destOrd="0" presId="urn:microsoft.com/office/officeart/2005/8/layout/process5"/>
    <dgm:cxn modelId="{A774C420-B942-4699-8DA8-198963F3D8A5}" type="presParOf" srcId="{3CF13A30-3353-4405-9A26-B9565DA7BAE6}" destId="{F4AC45FB-6198-4F72-BBF3-24237C0E704E}" srcOrd="0" destOrd="0" presId="urn:microsoft.com/office/officeart/2005/8/layout/process5"/>
    <dgm:cxn modelId="{C0933BD0-1DE6-44DD-B691-87E152E46AD6}" type="presParOf" srcId="{6FE526D1-031F-4AB8-A950-08783736A3D2}" destId="{D4013C5E-C159-4A93-BA5C-2A4B46412AF7}" srcOrd="4" destOrd="0" presId="urn:microsoft.com/office/officeart/2005/8/layout/process5"/>
    <dgm:cxn modelId="{E667994E-86C6-49B8-86B1-8771F2544B9A}" type="presParOf" srcId="{6FE526D1-031F-4AB8-A950-08783736A3D2}" destId="{71E96172-4E31-4307-A3BD-9B92DBFF448C}" srcOrd="5" destOrd="0" presId="urn:microsoft.com/office/officeart/2005/8/layout/process5"/>
    <dgm:cxn modelId="{756083F2-4595-409A-9985-B3AA88CBACAA}" type="presParOf" srcId="{71E96172-4E31-4307-A3BD-9B92DBFF448C}" destId="{92F6C561-BC09-4E56-A6E0-DA9D1CB10AD5}" srcOrd="0" destOrd="0" presId="urn:microsoft.com/office/officeart/2005/8/layout/process5"/>
    <dgm:cxn modelId="{05627ED5-68A3-48AE-AEEF-694944F8B175}" type="presParOf" srcId="{6FE526D1-031F-4AB8-A950-08783736A3D2}" destId="{D5F4E5BD-DC3D-4B4C-B6FD-EFF38EFDDAC9}" srcOrd="6" destOrd="0" presId="urn:microsoft.com/office/officeart/2005/8/layout/process5"/>
    <dgm:cxn modelId="{4410AD3A-F0AD-43B9-BE78-8E94AD4339BE}" type="presParOf" srcId="{6FE526D1-031F-4AB8-A950-08783736A3D2}" destId="{8967A363-295C-4D0E-9EDD-AB923F263C76}" srcOrd="7" destOrd="0" presId="urn:microsoft.com/office/officeart/2005/8/layout/process5"/>
    <dgm:cxn modelId="{8813F020-97EC-4EFB-8C10-0FF1FCF0C960}" type="presParOf" srcId="{8967A363-295C-4D0E-9EDD-AB923F263C76}" destId="{EE30DD7F-4698-45DF-B7DE-AB8F956D24A6}" srcOrd="0" destOrd="0" presId="urn:microsoft.com/office/officeart/2005/8/layout/process5"/>
    <dgm:cxn modelId="{6A637FD8-7549-40B8-BD5F-4235B32C83C7}" type="presParOf" srcId="{6FE526D1-031F-4AB8-A950-08783736A3D2}" destId="{C26C4510-7FF0-4011-8CEE-E860EEC8C557}" srcOrd="8" destOrd="0" presId="urn:microsoft.com/office/officeart/2005/8/layout/process5"/>
    <dgm:cxn modelId="{56823A69-D5F1-428D-90A2-BCF0A6D6198E}" type="presParOf" srcId="{6FE526D1-031F-4AB8-A950-08783736A3D2}" destId="{04717153-0163-487A-B7AB-74385E8D8E0E}" srcOrd="9" destOrd="0" presId="urn:microsoft.com/office/officeart/2005/8/layout/process5"/>
    <dgm:cxn modelId="{AC9A6C1B-0E8D-4BCD-8AED-007565DE7B45}" type="presParOf" srcId="{04717153-0163-487A-B7AB-74385E8D8E0E}" destId="{022D2EEA-38A0-409A-B1E3-546C1E2EB652}" srcOrd="0" destOrd="0" presId="urn:microsoft.com/office/officeart/2005/8/layout/process5"/>
    <dgm:cxn modelId="{8D80F5A7-D54E-4FEF-9ED3-A16FA19341B8}" type="presParOf" srcId="{6FE526D1-031F-4AB8-A950-08783736A3D2}" destId="{35D5B71F-51F7-4406-8050-C8CE46646D43}" srcOrd="10" destOrd="0" presId="urn:microsoft.com/office/officeart/2005/8/layout/process5"/>
    <dgm:cxn modelId="{85388883-8F39-4CC0-BD0D-D2C879C70E98}" type="presParOf" srcId="{6FE526D1-031F-4AB8-A950-08783736A3D2}" destId="{30143CF3-8EF6-4C25-877B-0A8B727E03DD}" srcOrd="11" destOrd="0" presId="urn:microsoft.com/office/officeart/2005/8/layout/process5"/>
    <dgm:cxn modelId="{741D15A8-7416-4C6B-910E-3BBC0EFE2EAB}" type="presParOf" srcId="{30143CF3-8EF6-4C25-877B-0A8B727E03DD}" destId="{F935DECA-2A61-4392-A690-824D54C8F55F}" srcOrd="0" destOrd="0" presId="urn:microsoft.com/office/officeart/2005/8/layout/process5"/>
    <dgm:cxn modelId="{48F9EC1D-3731-41C5-A012-BCA29BCBFB64}" type="presParOf" srcId="{6FE526D1-031F-4AB8-A950-08783736A3D2}" destId="{78D46996-8504-4287-B68F-1638EBDE48F2}" srcOrd="12" destOrd="0" presId="urn:microsoft.com/office/officeart/2005/8/layout/process5"/>
    <dgm:cxn modelId="{2BB351F8-1BE5-4C1D-A9F5-8706701CE068}" type="presParOf" srcId="{6FE526D1-031F-4AB8-A950-08783736A3D2}" destId="{502C6820-78E7-44F4-954C-AB4D1249647E}" srcOrd="13" destOrd="0" presId="urn:microsoft.com/office/officeart/2005/8/layout/process5"/>
    <dgm:cxn modelId="{FDBD4900-2172-40CE-AA80-106CFC4C053B}" type="presParOf" srcId="{502C6820-78E7-44F4-954C-AB4D1249647E}" destId="{C76FF4A6-CDF2-479A-B2FC-F010B4D8D32B}" srcOrd="0" destOrd="0" presId="urn:microsoft.com/office/officeart/2005/8/layout/process5"/>
    <dgm:cxn modelId="{ABAE0331-5717-4FED-BB83-B4C19D74B053}" type="presParOf" srcId="{6FE526D1-031F-4AB8-A950-08783736A3D2}" destId="{9BDB92B1-DF59-41B3-B387-477CA0F0E0BC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2F56D2-62FF-4F45-9B68-710658E494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F7185CA-6427-4856-B3DB-58347923B66E}">
      <dgm:prSet phldrT="[Text]" custT="1"/>
      <dgm:spPr/>
      <dgm:t>
        <a:bodyPr/>
        <a:lstStyle/>
        <a:p>
          <a:r>
            <a:rPr lang="en-US" sz="2000" b="1" i="0"/>
            <a:t>Kỹ năng lắng nghe</a:t>
          </a:r>
          <a:endParaRPr lang="en-US" sz="2000"/>
        </a:p>
      </dgm:t>
    </dgm:pt>
    <dgm:pt modelId="{9724B43B-42EF-49A3-BBD6-AF1D645D3B76}" type="parTrans" cxnId="{920A9733-2B1D-4E42-BD3F-A5432D3A3F1D}">
      <dgm:prSet/>
      <dgm:spPr/>
      <dgm:t>
        <a:bodyPr/>
        <a:lstStyle/>
        <a:p>
          <a:endParaRPr lang="en-US" sz="2000"/>
        </a:p>
      </dgm:t>
    </dgm:pt>
    <dgm:pt modelId="{A1C7E59F-3997-4D45-A704-FA3B8C6E91C0}" type="sibTrans" cxnId="{920A9733-2B1D-4E42-BD3F-A5432D3A3F1D}">
      <dgm:prSet/>
      <dgm:spPr/>
      <dgm:t>
        <a:bodyPr/>
        <a:lstStyle/>
        <a:p>
          <a:endParaRPr lang="en-US" sz="2000"/>
        </a:p>
      </dgm:t>
    </dgm:pt>
    <dgm:pt modelId="{EB9108AA-B526-4922-BA52-986432793BA5}">
      <dgm:prSet phldrT="[Text]" custT="1"/>
      <dgm:spPr/>
      <dgm:t>
        <a:bodyPr/>
        <a:lstStyle/>
        <a:p>
          <a:r>
            <a:rPr lang="en-US" sz="2000" b="1" i="0"/>
            <a:t>Kỹ năng giao tiếp</a:t>
          </a:r>
          <a:endParaRPr lang="en-US" sz="2000"/>
        </a:p>
      </dgm:t>
    </dgm:pt>
    <dgm:pt modelId="{E62E93BC-FE6F-459F-A0D6-FD61D00F16B5}" type="parTrans" cxnId="{B160A08F-1E30-457A-8F3E-9378DB642F9C}">
      <dgm:prSet/>
      <dgm:spPr/>
      <dgm:t>
        <a:bodyPr/>
        <a:lstStyle/>
        <a:p>
          <a:endParaRPr lang="en-US" sz="2000"/>
        </a:p>
      </dgm:t>
    </dgm:pt>
    <dgm:pt modelId="{6DFCEA8A-E24D-4FE0-99EB-319C8ECFAAC7}" type="sibTrans" cxnId="{B160A08F-1E30-457A-8F3E-9378DB642F9C}">
      <dgm:prSet/>
      <dgm:spPr/>
      <dgm:t>
        <a:bodyPr/>
        <a:lstStyle/>
        <a:p>
          <a:endParaRPr lang="en-US" sz="2000"/>
        </a:p>
      </dgm:t>
    </dgm:pt>
    <dgm:pt modelId="{B8531BDC-05BA-493F-923C-E4B24975CED9}">
      <dgm:prSet phldrT="[Text]" custT="1"/>
      <dgm:spPr/>
      <dgm:t>
        <a:bodyPr/>
        <a:lstStyle/>
        <a:p>
          <a:r>
            <a:rPr lang="en-US" sz="2000" b="1" i="0"/>
            <a:t>Kỹ năng quản lý thời gian</a:t>
          </a:r>
          <a:endParaRPr lang="en-US" sz="2000"/>
        </a:p>
      </dgm:t>
    </dgm:pt>
    <dgm:pt modelId="{24E4F291-3D26-413D-B2B9-B84F73919D5A}" type="parTrans" cxnId="{99E5B91B-85D6-4BC7-B570-637906FD40A4}">
      <dgm:prSet/>
      <dgm:spPr/>
      <dgm:t>
        <a:bodyPr/>
        <a:lstStyle/>
        <a:p>
          <a:endParaRPr lang="en-US" sz="2000"/>
        </a:p>
      </dgm:t>
    </dgm:pt>
    <dgm:pt modelId="{16B785A8-6D4E-4FDC-91A6-0A259FBC3E97}" type="sibTrans" cxnId="{99E5B91B-85D6-4BC7-B570-637906FD40A4}">
      <dgm:prSet/>
      <dgm:spPr/>
      <dgm:t>
        <a:bodyPr/>
        <a:lstStyle/>
        <a:p>
          <a:endParaRPr lang="en-US" sz="2000"/>
        </a:p>
      </dgm:t>
    </dgm:pt>
    <dgm:pt modelId="{00C5A6C8-BB49-44CA-825D-B642DB63F903}">
      <dgm:prSet phldrT="[Text]" custT="1"/>
      <dgm:spPr/>
      <dgm:t>
        <a:bodyPr/>
        <a:lstStyle/>
        <a:p>
          <a:r>
            <a:rPr lang="en-US" sz="2000" b="1" i="0"/>
            <a:t>Kỹ năng giải quyết vấn đề</a:t>
          </a:r>
          <a:endParaRPr lang="en-US" sz="2000"/>
        </a:p>
      </dgm:t>
    </dgm:pt>
    <dgm:pt modelId="{269DC01F-2CBC-42C7-A414-257C08AE0739}" type="parTrans" cxnId="{CBECD1CF-B203-4323-980C-CC13CC7E306C}">
      <dgm:prSet/>
      <dgm:spPr/>
      <dgm:t>
        <a:bodyPr/>
        <a:lstStyle/>
        <a:p>
          <a:endParaRPr lang="en-US" sz="2000"/>
        </a:p>
      </dgm:t>
    </dgm:pt>
    <dgm:pt modelId="{6F8DA703-EC99-4DFD-BEF0-663FF425BE9C}" type="sibTrans" cxnId="{CBECD1CF-B203-4323-980C-CC13CC7E306C}">
      <dgm:prSet/>
      <dgm:spPr/>
      <dgm:t>
        <a:bodyPr/>
        <a:lstStyle/>
        <a:p>
          <a:endParaRPr lang="en-US" sz="2000"/>
        </a:p>
      </dgm:t>
    </dgm:pt>
    <dgm:pt modelId="{983325CD-7B1D-44BC-83EC-2A841E3CFF5B}">
      <dgm:prSet phldrT="[Text]" custT="1"/>
      <dgm:spPr/>
      <dgm:t>
        <a:bodyPr/>
        <a:lstStyle/>
        <a:p>
          <a:r>
            <a:rPr lang="en-US" sz="2000" b="1" i="0"/>
            <a:t>Kỹ năng làm việc nhóm</a:t>
          </a:r>
          <a:endParaRPr lang="en-US" sz="2000"/>
        </a:p>
      </dgm:t>
    </dgm:pt>
    <dgm:pt modelId="{47C45EF4-0BA5-4CB8-8213-BDCFA3A55758}" type="parTrans" cxnId="{A6225779-75B4-46EC-9894-2583DA05E1BA}">
      <dgm:prSet/>
      <dgm:spPr/>
      <dgm:t>
        <a:bodyPr/>
        <a:lstStyle/>
        <a:p>
          <a:endParaRPr lang="en-US" sz="2000"/>
        </a:p>
      </dgm:t>
    </dgm:pt>
    <dgm:pt modelId="{0E800C6F-BB69-403C-9DB1-27842A80C578}" type="sibTrans" cxnId="{A6225779-75B4-46EC-9894-2583DA05E1BA}">
      <dgm:prSet/>
      <dgm:spPr/>
      <dgm:t>
        <a:bodyPr/>
        <a:lstStyle/>
        <a:p>
          <a:endParaRPr lang="en-US" sz="2000"/>
        </a:p>
      </dgm:t>
    </dgm:pt>
    <dgm:pt modelId="{542CFC94-31C9-4D29-994C-05F1152C9345}">
      <dgm:prSet custT="1"/>
      <dgm:spPr/>
      <dgm:t>
        <a:bodyPr/>
        <a:lstStyle/>
        <a:p>
          <a:r>
            <a:rPr lang="en-US" sz="2000" b="1" i="0"/>
            <a:t>Linh hoạt, thích nghi nhanh</a:t>
          </a:r>
          <a:endParaRPr lang="en-US" sz="2000"/>
        </a:p>
      </dgm:t>
    </dgm:pt>
    <dgm:pt modelId="{ED448474-97A9-4527-A372-295417A7324C}" type="parTrans" cxnId="{A421AAB0-E5AB-4B23-B53B-747700AE51CE}">
      <dgm:prSet/>
      <dgm:spPr/>
      <dgm:t>
        <a:bodyPr/>
        <a:lstStyle/>
        <a:p>
          <a:endParaRPr lang="en-US" sz="2000"/>
        </a:p>
      </dgm:t>
    </dgm:pt>
    <dgm:pt modelId="{BD376F10-BD3F-4E72-AD0C-D51A14712CF5}" type="sibTrans" cxnId="{A421AAB0-E5AB-4B23-B53B-747700AE51CE}">
      <dgm:prSet/>
      <dgm:spPr/>
      <dgm:t>
        <a:bodyPr/>
        <a:lstStyle/>
        <a:p>
          <a:endParaRPr lang="en-US" sz="2000"/>
        </a:p>
      </dgm:t>
    </dgm:pt>
    <dgm:pt modelId="{473FFC83-738B-478F-BE14-96F152CD3330}">
      <dgm:prSet custT="1"/>
      <dgm:spPr/>
      <dgm:t>
        <a:bodyPr/>
        <a:lstStyle/>
        <a:p>
          <a:r>
            <a:rPr lang="vi-VN" sz="2000" b="1" i="0">
              <a:latin typeface="Calibri" panose="020F0502020204030204" pitchFamily="34" charset="0"/>
              <a:cs typeface="Calibri" panose="020F0502020204030204" pitchFamily="34" charset="0"/>
            </a:rPr>
            <a:t>Kỹ năng làm việc dưới áp lực</a:t>
          </a:r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76A352E-BC60-4791-804A-0C518EB5AEA5}" type="parTrans" cxnId="{12D04A18-817A-4C3A-812A-EA9704DD48A6}">
      <dgm:prSet/>
      <dgm:spPr/>
      <dgm:t>
        <a:bodyPr/>
        <a:lstStyle/>
        <a:p>
          <a:endParaRPr lang="en-US" sz="2000"/>
        </a:p>
      </dgm:t>
    </dgm:pt>
    <dgm:pt modelId="{1DC86C43-D288-45C1-A12F-4F60E192BF9C}" type="sibTrans" cxnId="{12D04A18-817A-4C3A-812A-EA9704DD48A6}">
      <dgm:prSet/>
      <dgm:spPr/>
      <dgm:t>
        <a:bodyPr/>
        <a:lstStyle/>
        <a:p>
          <a:endParaRPr lang="en-US" sz="2000"/>
        </a:p>
      </dgm:t>
    </dgm:pt>
    <dgm:pt modelId="{633D029F-6FF9-48F4-BC7A-FD90C00D5B20}" type="pres">
      <dgm:prSet presAssocID="{4A2F56D2-62FF-4F45-9B68-710658E494A5}" presName="Name0" presStyleCnt="0">
        <dgm:presLayoutVars>
          <dgm:chMax val="7"/>
          <dgm:chPref val="7"/>
          <dgm:dir/>
        </dgm:presLayoutVars>
      </dgm:prSet>
      <dgm:spPr/>
    </dgm:pt>
    <dgm:pt modelId="{7AE9AED2-81E8-4F4D-9BF3-4B6F0B9C575B}" type="pres">
      <dgm:prSet presAssocID="{4A2F56D2-62FF-4F45-9B68-710658E494A5}" presName="Name1" presStyleCnt="0"/>
      <dgm:spPr/>
    </dgm:pt>
    <dgm:pt modelId="{03144D96-080A-4814-AE7D-2354877E29AE}" type="pres">
      <dgm:prSet presAssocID="{4A2F56D2-62FF-4F45-9B68-710658E494A5}" presName="cycle" presStyleCnt="0"/>
      <dgm:spPr/>
    </dgm:pt>
    <dgm:pt modelId="{83172000-BE7D-4BB8-8618-1BB8A52506A5}" type="pres">
      <dgm:prSet presAssocID="{4A2F56D2-62FF-4F45-9B68-710658E494A5}" presName="srcNode" presStyleLbl="node1" presStyleIdx="0" presStyleCnt="7"/>
      <dgm:spPr/>
    </dgm:pt>
    <dgm:pt modelId="{821A441A-B190-46A0-A760-69E0ED0EC44C}" type="pres">
      <dgm:prSet presAssocID="{4A2F56D2-62FF-4F45-9B68-710658E494A5}" presName="conn" presStyleLbl="parChTrans1D2" presStyleIdx="0" presStyleCnt="1"/>
      <dgm:spPr/>
    </dgm:pt>
    <dgm:pt modelId="{12FDA049-CE7A-4D9C-BE5A-320E38FDDB09}" type="pres">
      <dgm:prSet presAssocID="{4A2F56D2-62FF-4F45-9B68-710658E494A5}" presName="extraNode" presStyleLbl="node1" presStyleIdx="0" presStyleCnt="7"/>
      <dgm:spPr/>
    </dgm:pt>
    <dgm:pt modelId="{9360950E-02A2-4001-AE05-5AB852EA05EC}" type="pres">
      <dgm:prSet presAssocID="{4A2F56D2-62FF-4F45-9B68-710658E494A5}" presName="dstNode" presStyleLbl="node1" presStyleIdx="0" presStyleCnt="7"/>
      <dgm:spPr/>
    </dgm:pt>
    <dgm:pt modelId="{96EF3273-38A5-48F6-A768-3087BAF38612}" type="pres">
      <dgm:prSet presAssocID="{5F7185CA-6427-4856-B3DB-58347923B66E}" presName="text_1" presStyleLbl="node1" presStyleIdx="0" presStyleCnt="7">
        <dgm:presLayoutVars>
          <dgm:bulletEnabled val="1"/>
        </dgm:presLayoutVars>
      </dgm:prSet>
      <dgm:spPr/>
    </dgm:pt>
    <dgm:pt modelId="{D8F1BC70-0264-4AAB-B022-AE91963BE4EF}" type="pres">
      <dgm:prSet presAssocID="{5F7185CA-6427-4856-B3DB-58347923B66E}" presName="accent_1" presStyleCnt="0"/>
      <dgm:spPr/>
    </dgm:pt>
    <dgm:pt modelId="{68EF7E7B-386A-45F3-A4A1-B2417BB746D3}" type="pres">
      <dgm:prSet presAssocID="{5F7185CA-6427-4856-B3DB-58347923B66E}" presName="accentRepeatNode" presStyleLbl="solidFgAcc1" presStyleIdx="0" presStyleCnt="7"/>
      <dgm:spPr/>
    </dgm:pt>
    <dgm:pt modelId="{AE522D99-FF9D-40F0-A559-DF8EAD222E41}" type="pres">
      <dgm:prSet presAssocID="{EB9108AA-B526-4922-BA52-986432793BA5}" presName="text_2" presStyleLbl="node1" presStyleIdx="1" presStyleCnt="7">
        <dgm:presLayoutVars>
          <dgm:bulletEnabled val="1"/>
        </dgm:presLayoutVars>
      </dgm:prSet>
      <dgm:spPr/>
    </dgm:pt>
    <dgm:pt modelId="{7FC2DF78-704D-41C7-8A98-15F90751A4F3}" type="pres">
      <dgm:prSet presAssocID="{EB9108AA-B526-4922-BA52-986432793BA5}" presName="accent_2" presStyleCnt="0"/>
      <dgm:spPr/>
    </dgm:pt>
    <dgm:pt modelId="{AD4CB47D-69ED-45AF-A3AB-759D9541837A}" type="pres">
      <dgm:prSet presAssocID="{EB9108AA-B526-4922-BA52-986432793BA5}" presName="accentRepeatNode" presStyleLbl="solidFgAcc1" presStyleIdx="1" presStyleCnt="7"/>
      <dgm:spPr/>
    </dgm:pt>
    <dgm:pt modelId="{B20F15BC-E41D-4D6D-8410-2AE59E0CA2A9}" type="pres">
      <dgm:prSet presAssocID="{B8531BDC-05BA-493F-923C-E4B24975CED9}" presName="text_3" presStyleLbl="node1" presStyleIdx="2" presStyleCnt="7">
        <dgm:presLayoutVars>
          <dgm:bulletEnabled val="1"/>
        </dgm:presLayoutVars>
      </dgm:prSet>
      <dgm:spPr/>
    </dgm:pt>
    <dgm:pt modelId="{7E310237-37A4-42FA-825E-60DC46D95B15}" type="pres">
      <dgm:prSet presAssocID="{B8531BDC-05BA-493F-923C-E4B24975CED9}" presName="accent_3" presStyleCnt="0"/>
      <dgm:spPr/>
    </dgm:pt>
    <dgm:pt modelId="{A54EEA4D-2076-471F-9897-CAB61683A99B}" type="pres">
      <dgm:prSet presAssocID="{B8531BDC-05BA-493F-923C-E4B24975CED9}" presName="accentRepeatNode" presStyleLbl="solidFgAcc1" presStyleIdx="2" presStyleCnt="7"/>
      <dgm:spPr/>
    </dgm:pt>
    <dgm:pt modelId="{826715AC-DFC0-4247-A96E-FA98D7C55580}" type="pres">
      <dgm:prSet presAssocID="{00C5A6C8-BB49-44CA-825D-B642DB63F903}" presName="text_4" presStyleLbl="node1" presStyleIdx="3" presStyleCnt="7">
        <dgm:presLayoutVars>
          <dgm:bulletEnabled val="1"/>
        </dgm:presLayoutVars>
      </dgm:prSet>
      <dgm:spPr/>
    </dgm:pt>
    <dgm:pt modelId="{4E3D76DE-19F2-40EB-B034-EE5C0DF2441E}" type="pres">
      <dgm:prSet presAssocID="{00C5A6C8-BB49-44CA-825D-B642DB63F903}" presName="accent_4" presStyleCnt="0"/>
      <dgm:spPr/>
    </dgm:pt>
    <dgm:pt modelId="{639C2731-3AE6-42BC-A387-1A7854F2CF17}" type="pres">
      <dgm:prSet presAssocID="{00C5A6C8-BB49-44CA-825D-B642DB63F903}" presName="accentRepeatNode" presStyleLbl="solidFgAcc1" presStyleIdx="3" presStyleCnt="7"/>
      <dgm:spPr/>
    </dgm:pt>
    <dgm:pt modelId="{8860FFFA-5522-43DF-A08D-8BE0683D37C2}" type="pres">
      <dgm:prSet presAssocID="{983325CD-7B1D-44BC-83EC-2A841E3CFF5B}" presName="text_5" presStyleLbl="node1" presStyleIdx="4" presStyleCnt="7">
        <dgm:presLayoutVars>
          <dgm:bulletEnabled val="1"/>
        </dgm:presLayoutVars>
      </dgm:prSet>
      <dgm:spPr/>
    </dgm:pt>
    <dgm:pt modelId="{D1965F8D-393E-4586-98C3-739F7A4B6B08}" type="pres">
      <dgm:prSet presAssocID="{983325CD-7B1D-44BC-83EC-2A841E3CFF5B}" presName="accent_5" presStyleCnt="0"/>
      <dgm:spPr/>
    </dgm:pt>
    <dgm:pt modelId="{25B22F3F-46BA-4130-B64C-755131AFB885}" type="pres">
      <dgm:prSet presAssocID="{983325CD-7B1D-44BC-83EC-2A841E3CFF5B}" presName="accentRepeatNode" presStyleLbl="solidFgAcc1" presStyleIdx="4" presStyleCnt="7"/>
      <dgm:spPr/>
    </dgm:pt>
    <dgm:pt modelId="{F9DFDB96-7A58-4DD9-A935-157BFBDD0158}" type="pres">
      <dgm:prSet presAssocID="{542CFC94-31C9-4D29-994C-05F1152C9345}" presName="text_6" presStyleLbl="node1" presStyleIdx="5" presStyleCnt="7">
        <dgm:presLayoutVars>
          <dgm:bulletEnabled val="1"/>
        </dgm:presLayoutVars>
      </dgm:prSet>
      <dgm:spPr/>
    </dgm:pt>
    <dgm:pt modelId="{5B111558-D1D2-43AC-A4A8-16401D0FB209}" type="pres">
      <dgm:prSet presAssocID="{542CFC94-31C9-4D29-994C-05F1152C9345}" presName="accent_6" presStyleCnt="0"/>
      <dgm:spPr/>
    </dgm:pt>
    <dgm:pt modelId="{8AE92B5E-AEF6-44F3-8E2B-AD994CEF816D}" type="pres">
      <dgm:prSet presAssocID="{542CFC94-31C9-4D29-994C-05F1152C9345}" presName="accentRepeatNode" presStyleLbl="solidFgAcc1" presStyleIdx="5" presStyleCnt="7"/>
      <dgm:spPr/>
    </dgm:pt>
    <dgm:pt modelId="{51F565AD-CFBC-45F1-A000-018FA10D91D0}" type="pres">
      <dgm:prSet presAssocID="{473FFC83-738B-478F-BE14-96F152CD3330}" presName="text_7" presStyleLbl="node1" presStyleIdx="6" presStyleCnt="7">
        <dgm:presLayoutVars>
          <dgm:bulletEnabled val="1"/>
        </dgm:presLayoutVars>
      </dgm:prSet>
      <dgm:spPr/>
    </dgm:pt>
    <dgm:pt modelId="{E27C2F3D-707F-425D-9DD9-9092A474FBE8}" type="pres">
      <dgm:prSet presAssocID="{473FFC83-738B-478F-BE14-96F152CD3330}" presName="accent_7" presStyleCnt="0"/>
      <dgm:spPr/>
    </dgm:pt>
    <dgm:pt modelId="{A30D9C71-2A99-45F1-A93C-897C0A1B0B5D}" type="pres">
      <dgm:prSet presAssocID="{473FFC83-738B-478F-BE14-96F152CD3330}" presName="accentRepeatNode" presStyleLbl="solidFgAcc1" presStyleIdx="6" presStyleCnt="7"/>
      <dgm:spPr/>
    </dgm:pt>
  </dgm:ptLst>
  <dgm:cxnLst>
    <dgm:cxn modelId="{CE72DC0A-0798-45C0-BB8E-99B0BDBA3607}" type="presOf" srcId="{00C5A6C8-BB49-44CA-825D-B642DB63F903}" destId="{826715AC-DFC0-4247-A96E-FA98D7C55580}" srcOrd="0" destOrd="0" presId="urn:microsoft.com/office/officeart/2008/layout/VerticalCurvedList"/>
    <dgm:cxn modelId="{BB264614-E11B-4A0A-9494-866D44649C4F}" type="presOf" srcId="{983325CD-7B1D-44BC-83EC-2A841E3CFF5B}" destId="{8860FFFA-5522-43DF-A08D-8BE0683D37C2}" srcOrd="0" destOrd="0" presId="urn:microsoft.com/office/officeart/2008/layout/VerticalCurvedList"/>
    <dgm:cxn modelId="{12D04A18-817A-4C3A-812A-EA9704DD48A6}" srcId="{4A2F56D2-62FF-4F45-9B68-710658E494A5}" destId="{473FFC83-738B-478F-BE14-96F152CD3330}" srcOrd="6" destOrd="0" parTransId="{176A352E-BC60-4791-804A-0C518EB5AEA5}" sibTransId="{1DC86C43-D288-45C1-A12F-4F60E192BF9C}"/>
    <dgm:cxn modelId="{99E5B91B-85D6-4BC7-B570-637906FD40A4}" srcId="{4A2F56D2-62FF-4F45-9B68-710658E494A5}" destId="{B8531BDC-05BA-493F-923C-E4B24975CED9}" srcOrd="2" destOrd="0" parTransId="{24E4F291-3D26-413D-B2B9-B84F73919D5A}" sibTransId="{16B785A8-6D4E-4FDC-91A6-0A259FBC3E97}"/>
    <dgm:cxn modelId="{8E5A9726-05DA-4426-840A-A93FF3FF71E9}" type="presOf" srcId="{4A2F56D2-62FF-4F45-9B68-710658E494A5}" destId="{633D029F-6FF9-48F4-BC7A-FD90C00D5B20}" srcOrd="0" destOrd="0" presId="urn:microsoft.com/office/officeart/2008/layout/VerticalCurvedList"/>
    <dgm:cxn modelId="{920A9733-2B1D-4E42-BD3F-A5432D3A3F1D}" srcId="{4A2F56D2-62FF-4F45-9B68-710658E494A5}" destId="{5F7185CA-6427-4856-B3DB-58347923B66E}" srcOrd="0" destOrd="0" parTransId="{9724B43B-42EF-49A3-BBD6-AF1D645D3B76}" sibTransId="{A1C7E59F-3997-4D45-A704-FA3B8C6E91C0}"/>
    <dgm:cxn modelId="{A6225779-75B4-46EC-9894-2583DA05E1BA}" srcId="{4A2F56D2-62FF-4F45-9B68-710658E494A5}" destId="{983325CD-7B1D-44BC-83EC-2A841E3CFF5B}" srcOrd="4" destOrd="0" parTransId="{47C45EF4-0BA5-4CB8-8213-BDCFA3A55758}" sibTransId="{0E800C6F-BB69-403C-9DB1-27842A80C578}"/>
    <dgm:cxn modelId="{1F2E6B7D-EE16-4F98-991E-C3F23CDF1995}" type="presOf" srcId="{EB9108AA-B526-4922-BA52-986432793BA5}" destId="{AE522D99-FF9D-40F0-A559-DF8EAD222E41}" srcOrd="0" destOrd="0" presId="urn:microsoft.com/office/officeart/2008/layout/VerticalCurvedList"/>
    <dgm:cxn modelId="{B160A08F-1E30-457A-8F3E-9378DB642F9C}" srcId="{4A2F56D2-62FF-4F45-9B68-710658E494A5}" destId="{EB9108AA-B526-4922-BA52-986432793BA5}" srcOrd="1" destOrd="0" parTransId="{E62E93BC-FE6F-459F-A0D6-FD61D00F16B5}" sibTransId="{6DFCEA8A-E24D-4FE0-99EB-319C8ECFAAC7}"/>
    <dgm:cxn modelId="{7B69BF90-CA62-494D-9C9C-1BF2EA147E57}" type="presOf" srcId="{473FFC83-738B-478F-BE14-96F152CD3330}" destId="{51F565AD-CFBC-45F1-A000-018FA10D91D0}" srcOrd="0" destOrd="0" presId="urn:microsoft.com/office/officeart/2008/layout/VerticalCurvedList"/>
    <dgm:cxn modelId="{A421AAB0-E5AB-4B23-B53B-747700AE51CE}" srcId="{4A2F56D2-62FF-4F45-9B68-710658E494A5}" destId="{542CFC94-31C9-4D29-994C-05F1152C9345}" srcOrd="5" destOrd="0" parTransId="{ED448474-97A9-4527-A372-295417A7324C}" sibTransId="{BD376F10-BD3F-4E72-AD0C-D51A14712CF5}"/>
    <dgm:cxn modelId="{832E12C1-F292-4BD8-9F6D-726C30618CC0}" type="presOf" srcId="{542CFC94-31C9-4D29-994C-05F1152C9345}" destId="{F9DFDB96-7A58-4DD9-A935-157BFBDD0158}" srcOrd="0" destOrd="0" presId="urn:microsoft.com/office/officeart/2008/layout/VerticalCurvedList"/>
    <dgm:cxn modelId="{CBECD1CF-B203-4323-980C-CC13CC7E306C}" srcId="{4A2F56D2-62FF-4F45-9B68-710658E494A5}" destId="{00C5A6C8-BB49-44CA-825D-B642DB63F903}" srcOrd="3" destOrd="0" parTransId="{269DC01F-2CBC-42C7-A414-257C08AE0739}" sibTransId="{6F8DA703-EC99-4DFD-BEF0-663FF425BE9C}"/>
    <dgm:cxn modelId="{45C536D3-5C86-4D10-A34D-9B4DFD7E5DDD}" type="presOf" srcId="{5F7185CA-6427-4856-B3DB-58347923B66E}" destId="{96EF3273-38A5-48F6-A768-3087BAF38612}" srcOrd="0" destOrd="0" presId="urn:microsoft.com/office/officeart/2008/layout/VerticalCurvedList"/>
    <dgm:cxn modelId="{D7AB51EA-5309-4664-BA9E-5E645969C7A3}" type="presOf" srcId="{A1C7E59F-3997-4D45-A704-FA3B8C6E91C0}" destId="{821A441A-B190-46A0-A760-69E0ED0EC44C}" srcOrd="0" destOrd="0" presId="urn:microsoft.com/office/officeart/2008/layout/VerticalCurvedList"/>
    <dgm:cxn modelId="{0E28FCEC-8B59-40F5-84EE-2ACC2EE849BB}" type="presOf" srcId="{B8531BDC-05BA-493F-923C-E4B24975CED9}" destId="{B20F15BC-E41D-4D6D-8410-2AE59E0CA2A9}" srcOrd="0" destOrd="0" presId="urn:microsoft.com/office/officeart/2008/layout/VerticalCurvedList"/>
    <dgm:cxn modelId="{9CC57F97-62E3-40E1-955C-653FD31FFED6}" type="presParOf" srcId="{633D029F-6FF9-48F4-BC7A-FD90C00D5B20}" destId="{7AE9AED2-81E8-4F4D-9BF3-4B6F0B9C575B}" srcOrd="0" destOrd="0" presId="urn:microsoft.com/office/officeart/2008/layout/VerticalCurvedList"/>
    <dgm:cxn modelId="{E3C1DEA3-E589-4374-8BBC-6BD66060F2CC}" type="presParOf" srcId="{7AE9AED2-81E8-4F4D-9BF3-4B6F0B9C575B}" destId="{03144D96-080A-4814-AE7D-2354877E29AE}" srcOrd="0" destOrd="0" presId="urn:microsoft.com/office/officeart/2008/layout/VerticalCurvedList"/>
    <dgm:cxn modelId="{BC89D0B8-19A9-428E-A81E-767905A7BA90}" type="presParOf" srcId="{03144D96-080A-4814-AE7D-2354877E29AE}" destId="{83172000-BE7D-4BB8-8618-1BB8A52506A5}" srcOrd="0" destOrd="0" presId="urn:microsoft.com/office/officeart/2008/layout/VerticalCurvedList"/>
    <dgm:cxn modelId="{6DD03D3E-BEA2-4FD4-A6C1-E88D254ABDC9}" type="presParOf" srcId="{03144D96-080A-4814-AE7D-2354877E29AE}" destId="{821A441A-B190-46A0-A760-69E0ED0EC44C}" srcOrd="1" destOrd="0" presId="urn:microsoft.com/office/officeart/2008/layout/VerticalCurvedList"/>
    <dgm:cxn modelId="{F725DA31-3FA8-4BA4-B791-D44B7B1CBD40}" type="presParOf" srcId="{03144D96-080A-4814-AE7D-2354877E29AE}" destId="{12FDA049-CE7A-4D9C-BE5A-320E38FDDB09}" srcOrd="2" destOrd="0" presId="urn:microsoft.com/office/officeart/2008/layout/VerticalCurvedList"/>
    <dgm:cxn modelId="{D9270CCD-9EC0-4E07-AA33-4ECB42E034E0}" type="presParOf" srcId="{03144D96-080A-4814-AE7D-2354877E29AE}" destId="{9360950E-02A2-4001-AE05-5AB852EA05EC}" srcOrd="3" destOrd="0" presId="urn:microsoft.com/office/officeart/2008/layout/VerticalCurvedList"/>
    <dgm:cxn modelId="{3E7C3EC9-0687-4D45-876B-245B79FEE019}" type="presParOf" srcId="{7AE9AED2-81E8-4F4D-9BF3-4B6F0B9C575B}" destId="{96EF3273-38A5-48F6-A768-3087BAF38612}" srcOrd="1" destOrd="0" presId="urn:microsoft.com/office/officeart/2008/layout/VerticalCurvedList"/>
    <dgm:cxn modelId="{CB405900-A777-4606-936F-703411BCC8E0}" type="presParOf" srcId="{7AE9AED2-81E8-4F4D-9BF3-4B6F0B9C575B}" destId="{D8F1BC70-0264-4AAB-B022-AE91963BE4EF}" srcOrd="2" destOrd="0" presId="urn:microsoft.com/office/officeart/2008/layout/VerticalCurvedList"/>
    <dgm:cxn modelId="{F8BC6582-7C25-4DC1-A9F0-5CFE63E9E26A}" type="presParOf" srcId="{D8F1BC70-0264-4AAB-B022-AE91963BE4EF}" destId="{68EF7E7B-386A-45F3-A4A1-B2417BB746D3}" srcOrd="0" destOrd="0" presId="urn:microsoft.com/office/officeart/2008/layout/VerticalCurvedList"/>
    <dgm:cxn modelId="{A070FB53-D546-4794-8C30-3433C29CEAC9}" type="presParOf" srcId="{7AE9AED2-81E8-4F4D-9BF3-4B6F0B9C575B}" destId="{AE522D99-FF9D-40F0-A559-DF8EAD222E41}" srcOrd="3" destOrd="0" presId="urn:microsoft.com/office/officeart/2008/layout/VerticalCurvedList"/>
    <dgm:cxn modelId="{33FECE38-7061-46CB-97F5-AC70BBC02334}" type="presParOf" srcId="{7AE9AED2-81E8-4F4D-9BF3-4B6F0B9C575B}" destId="{7FC2DF78-704D-41C7-8A98-15F90751A4F3}" srcOrd="4" destOrd="0" presId="urn:microsoft.com/office/officeart/2008/layout/VerticalCurvedList"/>
    <dgm:cxn modelId="{0E8C3D27-CB28-41AD-9EC0-7E1AF3909744}" type="presParOf" srcId="{7FC2DF78-704D-41C7-8A98-15F90751A4F3}" destId="{AD4CB47D-69ED-45AF-A3AB-759D9541837A}" srcOrd="0" destOrd="0" presId="urn:microsoft.com/office/officeart/2008/layout/VerticalCurvedList"/>
    <dgm:cxn modelId="{30DA34B3-11E9-4A16-8492-A4E458C3F58A}" type="presParOf" srcId="{7AE9AED2-81E8-4F4D-9BF3-4B6F0B9C575B}" destId="{B20F15BC-E41D-4D6D-8410-2AE59E0CA2A9}" srcOrd="5" destOrd="0" presId="urn:microsoft.com/office/officeart/2008/layout/VerticalCurvedList"/>
    <dgm:cxn modelId="{B5EF1849-2424-43F0-984A-41DF7E5D2E43}" type="presParOf" srcId="{7AE9AED2-81E8-4F4D-9BF3-4B6F0B9C575B}" destId="{7E310237-37A4-42FA-825E-60DC46D95B15}" srcOrd="6" destOrd="0" presId="urn:microsoft.com/office/officeart/2008/layout/VerticalCurvedList"/>
    <dgm:cxn modelId="{83017AED-8750-4520-87AF-76F46979EA58}" type="presParOf" srcId="{7E310237-37A4-42FA-825E-60DC46D95B15}" destId="{A54EEA4D-2076-471F-9897-CAB61683A99B}" srcOrd="0" destOrd="0" presId="urn:microsoft.com/office/officeart/2008/layout/VerticalCurvedList"/>
    <dgm:cxn modelId="{9D0B3756-02E6-4526-86AA-795D759C8927}" type="presParOf" srcId="{7AE9AED2-81E8-4F4D-9BF3-4B6F0B9C575B}" destId="{826715AC-DFC0-4247-A96E-FA98D7C55580}" srcOrd="7" destOrd="0" presId="urn:microsoft.com/office/officeart/2008/layout/VerticalCurvedList"/>
    <dgm:cxn modelId="{A880AE72-E65A-4A62-848E-5196B3BCB83F}" type="presParOf" srcId="{7AE9AED2-81E8-4F4D-9BF3-4B6F0B9C575B}" destId="{4E3D76DE-19F2-40EB-B034-EE5C0DF2441E}" srcOrd="8" destOrd="0" presId="urn:microsoft.com/office/officeart/2008/layout/VerticalCurvedList"/>
    <dgm:cxn modelId="{0DC491D3-DDAA-4BE6-8F53-C2683F7B4FC4}" type="presParOf" srcId="{4E3D76DE-19F2-40EB-B034-EE5C0DF2441E}" destId="{639C2731-3AE6-42BC-A387-1A7854F2CF17}" srcOrd="0" destOrd="0" presId="urn:microsoft.com/office/officeart/2008/layout/VerticalCurvedList"/>
    <dgm:cxn modelId="{96EB3932-66CB-404E-B007-17FB391BA12B}" type="presParOf" srcId="{7AE9AED2-81E8-4F4D-9BF3-4B6F0B9C575B}" destId="{8860FFFA-5522-43DF-A08D-8BE0683D37C2}" srcOrd="9" destOrd="0" presId="urn:microsoft.com/office/officeart/2008/layout/VerticalCurvedList"/>
    <dgm:cxn modelId="{E62AA966-8AA9-43F5-89ED-4139DE2B2A59}" type="presParOf" srcId="{7AE9AED2-81E8-4F4D-9BF3-4B6F0B9C575B}" destId="{D1965F8D-393E-4586-98C3-739F7A4B6B08}" srcOrd="10" destOrd="0" presId="urn:microsoft.com/office/officeart/2008/layout/VerticalCurvedList"/>
    <dgm:cxn modelId="{EB32619A-A8EC-483B-9F1C-3DD2189BF34C}" type="presParOf" srcId="{D1965F8D-393E-4586-98C3-739F7A4B6B08}" destId="{25B22F3F-46BA-4130-B64C-755131AFB885}" srcOrd="0" destOrd="0" presId="urn:microsoft.com/office/officeart/2008/layout/VerticalCurvedList"/>
    <dgm:cxn modelId="{BD590C58-B507-475A-A22C-34884F66B75A}" type="presParOf" srcId="{7AE9AED2-81E8-4F4D-9BF3-4B6F0B9C575B}" destId="{F9DFDB96-7A58-4DD9-A935-157BFBDD0158}" srcOrd="11" destOrd="0" presId="urn:microsoft.com/office/officeart/2008/layout/VerticalCurvedList"/>
    <dgm:cxn modelId="{CB57774C-64CF-4955-AE7F-2CEC2F1D8582}" type="presParOf" srcId="{7AE9AED2-81E8-4F4D-9BF3-4B6F0B9C575B}" destId="{5B111558-D1D2-43AC-A4A8-16401D0FB209}" srcOrd="12" destOrd="0" presId="urn:microsoft.com/office/officeart/2008/layout/VerticalCurvedList"/>
    <dgm:cxn modelId="{47A84505-FEF2-4C07-B3F5-59F32AFD3CDE}" type="presParOf" srcId="{5B111558-D1D2-43AC-A4A8-16401D0FB209}" destId="{8AE92B5E-AEF6-44F3-8E2B-AD994CEF816D}" srcOrd="0" destOrd="0" presId="urn:microsoft.com/office/officeart/2008/layout/VerticalCurvedList"/>
    <dgm:cxn modelId="{883F7119-7C87-46BD-8054-4840B018E8E8}" type="presParOf" srcId="{7AE9AED2-81E8-4F4D-9BF3-4B6F0B9C575B}" destId="{51F565AD-CFBC-45F1-A000-018FA10D91D0}" srcOrd="13" destOrd="0" presId="urn:microsoft.com/office/officeart/2008/layout/VerticalCurvedList"/>
    <dgm:cxn modelId="{287D7877-27F6-4B32-9DBC-433AC388B2A3}" type="presParOf" srcId="{7AE9AED2-81E8-4F4D-9BF3-4B6F0B9C575B}" destId="{E27C2F3D-707F-425D-9DD9-9092A474FBE8}" srcOrd="14" destOrd="0" presId="urn:microsoft.com/office/officeart/2008/layout/VerticalCurvedList"/>
    <dgm:cxn modelId="{C0E9622D-7B19-4777-9E7D-9FF7D43BAE62}" type="presParOf" srcId="{E27C2F3D-707F-425D-9DD9-9092A474FBE8}" destId="{A30D9C71-2A99-45F1-A93C-897C0A1B0B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FBA3FA-2BFE-4902-A616-63B07489E230}" type="doc">
      <dgm:prSet loTypeId="urn:microsoft.com/office/officeart/2005/8/layout/hierarchy1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A0BF961-33CC-4587-81FF-56981172EC88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Ban giám hiệu</a:t>
          </a:r>
        </a:p>
      </dgm:t>
    </dgm:pt>
    <dgm:pt modelId="{03F6C346-A666-430E-B955-8DF7C28C608A}" type="parTrans" cxnId="{2D294C58-A1FA-4AF6-971A-27AFEAD2D4D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4BF8D4-2698-48E8-B37B-2203A822B001}" type="sibTrans" cxnId="{2D294C58-A1FA-4AF6-971A-27AFEAD2D4D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C06C3B-DC12-4151-8461-4EB718CB01C3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Khoa Kinh tế</a:t>
          </a:r>
        </a:p>
      </dgm:t>
    </dgm:pt>
    <dgm:pt modelId="{8F8F0347-27EF-4D49-BAFE-E453D1AADA1D}" type="parTrans" cxnId="{ABFCCCD1-C055-4018-B126-272CA686CC5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88424-8D2E-42AB-9623-FD7B9C4252DB}" type="sibTrans" cxnId="{ABFCCCD1-C055-4018-B126-272CA686CC5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8114C-5FE2-44A3-81A3-AC91F298C377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Kế toán</a:t>
          </a:r>
        </a:p>
      </dgm:t>
    </dgm:pt>
    <dgm:pt modelId="{A1D71EB1-02BF-498A-861D-179D5EDED583}" type="parTrans" cxnId="{5FBF6679-E5A1-4B13-BC46-B9780987AB1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4D0B1D-DA9D-4653-9CD6-B9B6BF7E99DE}" type="sibTrans" cxnId="{5FBF6679-E5A1-4B13-BC46-B9780987AB1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DA1F43-779D-43AE-BE3F-D8B628A91D09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Quản trị KD</a:t>
          </a:r>
        </a:p>
      </dgm:t>
    </dgm:pt>
    <dgm:pt modelId="{99B0B39E-88C0-4A00-997B-31E07560169E}" type="parTrans" cxnId="{B855400E-4728-4E72-BCDC-F71153692CA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F2E7E5-B635-4630-B1BE-716D31B5509C}" type="sibTrans" cxnId="{B855400E-4728-4E72-BCDC-F71153692CA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D4CA39-B1DD-4031-ADEA-6B9EAF68DD22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Khoa Lâm học</a:t>
          </a:r>
        </a:p>
      </dgm:t>
    </dgm:pt>
    <dgm:pt modelId="{41D8F574-C04B-4668-B62D-C6BBDDE5E0AC}" type="parTrans" cxnId="{7F7D3669-F598-4328-8685-CD057C6E315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B3A05-276C-4BF3-A05F-6D45A049303A}" type="sibTrans" cxnId="{7F7D3669-F598-4328-8685-CD057C6E315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B0ACDA-EE54-4BC8-8E09-181CBD1B87EE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QLĐĐ</a:t>
          </a:r>
        </a:p>
      </dgm:t>
    </dgm:pt>
    <dgm:pt modelId="{545B40F4-EA99-48DF-A292-D0EDD35D685F}" type="parTrans" cxnId="{C6B966B5-1729-4F09-813C-6513185E628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08225-8F9F-419F-8084-6FB4E51F9146}" type="sibTrans" cxnId="{C6B966B5-1729-4F09-813C-6513185E628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BBE32C-8799-44EF-ABAD-EF89C72777F8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Lâm sinh</a:t>
          </a:r>
        </a:p>
      </dgm:t>
    </dgm:pt>
    <dgm:pt modelId="{40A4794C-7378-4C46-9F50-31772FA5C3E9}" type="parTrans" cxnId="{EE5EA454-A77B-4D31-AB58-CF9F85240A6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F5C392-3219-483E-865A-59C4BC9566EA}" type="sibTrans" cxnId="{EE5EA454-A77B-4D31-AB58-CF9F85240A6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3CA83A-B208-490E-AF29-B8A16C59C787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Khoa QLTNR</a:t>
          </a:r>
        </a:p>
      </dgm:t>
    </dgm:pt>
    <dgm:pt modelId="{6DFBBEF7-C17E-4CBE-854F-5358FBA9A440}" type="parTrans" cxnId="{F73840EC-9709-4B4A-8EA4-7878ACEB914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9E94E6-91BB-4EC2-901D-F7E871F75155}" type="sibTrans" cxnId="{F73840EC-9709-4B4A-8EA4-7878ACEB914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85D91-0CBC-4C2F-B59C-9D6EBCFF881D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KHMT</a:t>
          </a:r>
        </a:p>
      </dgm:t>
    </dgm:pt>
    <dgm:pt modelId="{9004723B-DD42-46FC-93B5-A6D0F6E3921C}" type="parTrans" cxnId="{5A68320A-A497-4D7C-8E60-04415DA09E8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E70E85-1CC8-49E7-9E0D-3EDC7B4D5C26}" type="sibTrans" cxnId="{5A68320A-A497-4D7C-8E60-04415DA09E8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3E6A3A-2A90-4403-A5B4-7891D82F5778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BM QLTNR</a:t>
          </a:r>
        </a:p>
      </dgm:t>
    </dgm:pt>
    <dgm:pt modelId="{90BED023-F053-41E0-87A8-3A6669D98DB6}" type="parTrans" cxnId="{1B404DE1-08BC-41A3-9573-DB513F47ECF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5CED29-A4C4-4CB3-9BBF-7F3BADBE56FC}" type="sibTrans" cxnId="{1B404DE1-08BC-41A3-9573-DB513F47ECF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1E21F3-CDB5-4A5E-8205-8E03F248D091}" type="pres">
      <dgm:prSet presAssocID="{11FBA3FA-2BFE-4902-A616-63B07489E23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1978E57-4EDB-453C-A1C4-43768E3A5ED4}" type="pres">
      <dgm:prSet presAssocID="{BA0BF961-33CC-4587-81FF-56981172EC88}" presName="hierRoot1" presStyleCnt="0"/>
      <dgm:spPr/>
    </dgm:pt>
    <dgm:pt modelId="{C105B735-D99A-4F87-A825-8CD5791E374E}" type="pres">
      <dgm:prSet presAssocID="{BA0BF961-33CC-4587-81FF-56981172EC88}" presName="composite" presStyleCnt="0"/>
      <dgm:spPr/>
    </dgm:pt>
    <dgm:pt modelId="{999ADDC9-538A-4A66-AA3D-C5DB59515264}" type="pres">
      <dgm:prSet presAssocID="{BA0BF961-33CC-4587-81FF-56981172EC88}" presName="background" presStyleLbl="node0" presStyleIdx="0" presStyleCnt="1"/>
      <dgm:spPr/>
    </dgm:pt>
    <dgm:pt modelId="{613B060D-4AA8-4EB6-8919-238F60F9FFD4}" type="pres">
      <dgm:prSet presAssocID="{BA0BF961-33CC-4587-81FF-56981172EC88}" presName="text" presStyleLbl="fgAcc0" presStyleIdx="0" presStyleCnt="1">
        <dgm:presLayoutVars>
          <dgm:chPref val="3"/>
        </dgm:presLayoutVars>
      </dgm:prSet>
      <dgm:spPr/>
    </dgm:pt>
    <dgm:pt modelId="{465DA38F-3912-4554-9A3C-AC1206C3C661}" type="pres">
      <dgm:prSet presAssocID="{BA0BF961-33CC-4587-81FF-56981172EC88}" presName="hierChild2" presStyleCnt="0"/>
      <dgm:spPr/>
    </dgm:pt>
    <dgm:pt modelId="{F89DACD4-90A5-4B63-9EC7-C5B7E3565116}" type="pres">
      <dgm:prSet presAssocID="{8F8F0347-27EF-4D49-BAFE-E453D1AADA1D}" presName="Name10" presStyleLbl="parChTrans1D2" presStyleIdx="0" presStyleCnt="3"/>
      <dgm:spPr/>
    </dgm:pt>
    <dgm:pt modelId="{3A68D535-CB27-4C8E-8788-4615429E403F}" type="pres">
      <dgm:prSet presAssocID="{F9C06C3B-DC12-4151-8461-4EB718CB01C3}" presName="hierRoot2" presStyleCnt="0"/>
      <dgm:spPr/>
    </dgm:pt>
    <dgm:pt modelId="{323A8811-24F4-4A3B-AF6E-77A0AB746F0F}" type="pres">
      <dgm:prSet presAssocID="{F9C06C3B-DC12-4151-8461-4EB718CB01C3}" presName="composite2" presStyleCnt="0"/>
      <dgm:spPr/>
    </dgm:pt>
    <dgm:pt modelId="{4B32154B-814B-4127-9FE7-8BD7D2F20007}" type="pres">
      <dgm:prSet presAssocID="{F9C06C3B-DC12-4151-8461-4EB718CB01C3}" presName="background2" presStyleLbl="node2" presStyleIdx="0" presStyleCnt="3"/>
      <dgm:spPr/>
    </dgm:pt>
    <dgm:pt modelId="{1843FF33-EC86-4E36-B403-DE6FB74C2614}" type="pres">
      <dgm:prSet presAssocID="{F9C06C3B-DC12-4151-8461-4EB718CB01C3}" presName="text2" presStyleLbl="fgAcc2" presStyleIdx="0" presStyleCnt="3">
        <dgm:presLayoutVars>
          <dgm:chPref val="3"/>
        </dgm:presLayoutVars>
      </dgm:prSet>
      <dgm:spPr/>
    </dgm:pt>
    <dgm:pt modelId="{43B69B5A-F270-4485-862E-2A2F6E83C7F6}" type="pres">
      <dgm:prSet presAssocID="{F9C06C3B-DC12-4151-8461-4EB718CB01C3}" presName="hierChild3" presStyleCnt="0"/>
      <dgm:spPr/>
    </dgm:pt>
    <dgm:pt modelId="{42BD60EB-08A7-4081-A9B5-A3018AED3025}" type="pres">
      <dgm:prSet presAssocID="{A1D71EB1-02BF-498A-861D-179D5EDED583}" presName="Name17" presStyleLbl="parChTrans1D3" presStyleIdx="0" presStyleCnt="6"/>
      <dgm:spPr/>
    </dgm:pt>
    <dgm:pt modelId="{42B55A93-40FA-460D-8E6F-98E18D26D004}" type="pres">
      <dgm:prSet presAssocID="{9198114C-5FE2-44A3-81A3-AC91F298C377}" presName="hierRoot3" presStyleCnt="0"/>
      <dgm:spPr/>
    </dgm:pt>
    <dgm:pt modelId="{ACA0C434-23CD-462D-9ABC-96CC4F8E4C63}" type="pres">
      <dgm:prSet presAssocID="{9198114C-5FE2-44A3-81A3-AC91F298C377}" presName="composite3" presStyleCnt="0"/>
      <dgm:spPr/>
    </dgm:pt>
    <dgm:pt modelId="{101F757E-CFF7-475A-8D64-6C72F32A6701}" type="pres">
      <dgm:prSet presAssocID="{9198114C-5FE2-44A3-81A3-AC91F298C377}" presName="background3" presStyleLbl="node3" presStyleIdx="0" presStyleCnt="6"/>
      <dgm:spPr/>
    </dgm:pt>
    <dgm:pt modelId="{25307834-B600-4CEE-B5B1-AE2848D19CB5}" type="pres">
      <dgm:prSet presAssocID="{9198114C-5FE2-44A3-81A3-AC91F298C377}" presName="text3" presStyleLbl="fgAcc3" presStyleIdx="0" presStyleCnt="6">
        <dgm:presLayoutVars>
          <dgm:chPref val="3"/>
        </dgm:presLayoutVars>
      </dgm:prSet>
      <dgm:spPr/>
    </dgm:pt>
    <dgm:pt modelId="{9A1899C1-2500-429A-BE8E-37D16448B49A}" type="pres">
      <dgm:prSet presAssocID="{9198114C-5FE2-44A3-81A3-AC91F298C377}" presName="hierChild4" presStyleCnt="0"/>
      <dgm:spPr/>
    </dgm:pt>
    <dgm:pt modelId="{5EDBB988-6ACE-4F69-9BB3-8F21C3285B19}" type="pres">
      <dgm:prSet presAssocID="{99B0B39E-88C0-4A00-997B-31E07560169E}" presName="Name17" presStyleLbl="parChTrans1D3" presStyleIdx="1" presStyleCnt="6"/>
      <dgm:spPr/>
    </dgm:pt>
    <dgm:pt modelId="{1ABE4BBC-1A09-4FBA-A13E-286A2C7E9D63}" type="pres">
      <dgm:prSet presAssocID="{87DA1F43-779D-43AE-BE3F-D8B628A91D09}" presName="hierRoot3" presStyleCnt="0"/>
      <dgm:spPr/>
    </dgm:pt>
    <dgm:pt modelId="{47107859-9D13-48DD-9009-37AFF2F0BA0C}" type="pres">
      <dgm:prSet presAssocID="{87DA1F43-779D-43AE-BE3F-D8B628A91D09}" presName="composite3" presStyleCnt="0"/>
      <dgm:spPr/>
    </dgm:pt>
    <dgm:pt modelId="{3A749356-63DB-436F-AF33-246D0CC0D01C}" type="pres">
      <dgm:prSet presAssocID="{87DA1F43-779D-43AE-BE3F-D8B628A91D09}" presName="background3" presStyleLbl="node3" presStyleIdx="1" presStyleCnt="6"/>
      <dgm:spPr/>
    </dgm:pt>
    <dgm:pt modelId="{C1AA4475-C7BB-4BE3-98D3-A4AA71698784}" type="pres">
      <dgm:prSet presAssocID="{87DA1F43-779D-43AE-BE3F-D8B628A91D09}" presName="text3" presStyleLbl="fgAcc3" presStyleIdx="1" presStyleCnt="6">
        <dgm:presLayoutVars>
          <dgm:chPref val="3"/>
        </dgm:presLayoutVars>
      </dgm:prSet>
      <dgm:spPr/>
    </dgm:pt>
    <dgm:pt modelId="{73C82CB1-220F-4D3F-B95A-D95C8378858E}" type="pres">
      <dgm:prSet presAssocID="{87DA1F43-779D-43AE-BE3F-D8B628A91D09}" presName="hierChild4" presStyleCnt="0"/>
      <dgm:spPr/>
    </dgm:pt>
    <dgm:pt modelId="{B085D255-7997-4190-B4A1-E5A48C3278CD}" type="pres">
      <dgm:prSet presAssocID="{41D8F574-C04B-4668-B62D-C6BBDDE5E0AC}" presName="Name10" presStyleLbl="parChTrans1D2" presStyleIdx="1" presStyleCnt="3"/>
      <dgm:spPr/>
    </dgm:pt>
    <dgm:pt modelId="{DCFA1727-897D-4760-A37F-3CAF5710F7C0}" type="pres">
      <dgm:prSet presAssocID="{D0D4CA39-B1DD-4031-ADEA-6B9EAF68DD22}" presName="hierRoot2" presStyleCnt="0"/>
      <dgm:spPr/>
    </dgm:pt>
    <dgm:pt modelId="{AFB0AE9A-71B8-4866-B361-88A1B72E3771}" type="pres">
      <dgm:prSet presAssocID="{D0D4CA39-B1DD-4031-ADEA-6B9EAF68DD22}" presName="composite2" presStyleCnt="0"/>
      <dgm:spPr/>
    </dgm:pt>
    <dgm:pt modelId="{C35AE445-414B-4334-BF84-E72D6F9DD52A}" type="pres">
      <dgm:prSet presAssocID="{D0D4CA39-B1DD-4031-ADEA-6B9EAF68DD22}" presName="background2" presStyleLbl="node2" presStyleIdx="1" presStyleCnt="3"/>
      <dgm:spPr/>
    </dgm:pt>
    <dgm:pt modelId="{2082DE36-C058-4266-B966-5E4A556AA353}" type="pres">
      <dgm:prSet presAssocID="{D0D4CA39-B1DD-4031-ADEA-6B9EAF68DD22}" presName="text2" presStyleLbl="fgAcc2" presStyleIdx="1" presStyleCnt="3">
        <dgm:presLayoutVars>
          <dgm:chPref val="3"/>
        </dgm:presLayoutVars>
      </dgm:prSet>
      <dgm:spPr/>
    </dgm:pt>
    <dgm:pt modelId="{B5D9ED9D-D222-4D38-BED1-0C6F656924B6}" type="pres">
      <dgm:prSet presAssocID="{D0D4CA39-B1DD-4031-ADEA-6B9EAF68DD22}" presName="hierChild3" presStyleCnt="0"/>
      <dgm:spPr/>
    </dgm:pt>
    <dgm:pt modelId="{891D5366-0951-4E39-A87F-22A0F74416BF}" type="pres">
      <dgm:prSet presAssocID="{545B40F4-EA99-48DF-A292-D0EDD35D685F}" presName="Name17" presStyleLbl="parChTrans1D3" presStyleIdx="2" presStyleCnt="6"/>
      <dgm:spPr/>
    </dgm:pt>
    <dgm:pt modelId="{DCADD80C-05AD-4E80-8E37-F2138F9592C0}" type="pres">
      <dgm:prSet presAssocID="{84B0ACDA-EE54-4BC8-8E09-181CBD1B87EE}" presName="hierRoot3" presStyleCnt="0"/>
      <dgm:spPr/>
    </dgm:pt>
    <dgm:pt modelId="{5002F171-77E1-481F-A6DB-59A4D37CDBEC}" type="pres">
      <dgm:prSet presAssocID="{84B0ACDA-EE54-4BC8-8E09-181CBD1B87EE}" presName="composite3" presStyleCnt="0"/>
      <dgm:spPr/>
    </dgm:pt>
    <dgm:pt modelId="{68D1A6EB-733F-4F4A-907A-96F4302BD408}" type="pres">
      <dgm:prSet presAssocID="{84B0ACDA-EE54-4BC8-8E09-181CBD1B87EE}" presName="background3" presStyleLbl="node3" presStyleIdx="2" presStyleCnt="6"/>
      <dgm:spPr/>
    </dgm:pt>
    <dgm:pt modelId="{8C66DFA3-E451-4F44-82E2-15CDBB27FEA9}" type="pres">
      <dgm:prSet presAssocID="{84B0ACDA-EE54-4BC8-8E09-181CBD1B87EE}" presName="text3" presStyleLbl="fgAcc3" presStyleIdx="2" presStyleCnt="6">
        <dgm:presLayoutVars>
          <dgm:chPref val="3"/>
        </dgm:presLayoutVars>
      </dgm:prSet>
      <dgm:spPr/>
    </dgm:pt>
    <dgm:pt modelId="{46248100-F3C6-406B-AF1C-B727D045EE35}" type="pres">
      <dgm:prSet presAssocID="{84B0ACDA-EE54-4BC8-8E09-181CBD1B87EE}" presName="hierChild4" presStyleCnt="0"/>
      <dgm:spPr/>
    </dgm:pt>
    <dgm:pt modelId="{868ABC54-A337-41BB-8E5C-C5ECE546D878}" type="pres">
      <dgm:prSet presAssocID="{40A4794C-7378-4C46-9F50-31772FA5C3E9}" presName="Name17" presStyleLbl="parChTrans1D3" presStyleIdx="3" presStyleCnt="6"/>
      <dgm:spPr/>
    </dgm:pt>
    <dgm:pt modelId="{F3E7DC5A-9CC5-4C39-A6C7-D30D0F07EDAC}" type="pres">
      <dgm:prSet presAssocID="{A1BBE32C-8799-44EF-ABAD-EF89C72777F8}" presName="hierRoot3" presStyleCnt="0"/>
      <dgm:spPr/>
    </dgm:pt>
    <dgm:pt modelId="{F36A0D99-884B-4D18-849C-D43BF42823FD}" type="pres">
      <dgm:prSet presAssocID="{A1BBE32C-8799-44EF-ABAD-EF89C72777F8}" presName="composite3" presStyleCnt="0"/>
      <dgm:spPr/>
    </dgm:pt>
    <dgm:pt modelId="{DF009D92-9670-479B-AB76-12EF71A2803D}" type="pres">
      <dgm:prSet presAssocID="{A1BBE32C-8799-44EF-ABAD-EF89C72777F8}" presName="background3" presStyleLbl="node3" presStyleIdx="3" presStyleCnt="6"/>
      <dgm:spPr/>
    </dgm:pt>
    <dgm:pt modelId="{26A13748-436D-439A-9E4C-368C4DCA5A1E}" type="pres">
      <dgm:prSet presAssocID="{A1BBE32C-8799-44EF-ABAD-EF89C72777F8}" presName="text3" presStyleLbl="fgAcc3" presStyleIdx="3" presStyleCnt="6">
        <dgm:presLayoutVars>
          <dgm:chPref val="3"/>
        </dgm:presLayoutVars>
      </dgm:prSet>
      <dgm:spPr/>
    </dgm:pt>
    <dgm:pt modelId="{170106C4-D195-4D90-BFFE-693E120248F7}" type="pres">
      <dgm:prSet presAssocID="{A1BBE32C-8799-44EF-ABAD-EF89C72777F8}" presName="hierChild4" presStyleCnt="0"/>
      <dgm:spPr/>
    </dgm:pt>
    <dgm:pt modelId="{8F27DDBA-7B42-47E3-8933-E56F4D545DBF}" type="pres">
      <dgm:prSet presAssocID="{6DFBBEF7-C17E-4CBE-854F-5358FBA9A440}" presName="Name10" presStyleLbl="parChTrans1D2" presStyleIdx="2" presStyleCnt="3"/>
      <dgm:spPr/>
    </dgm:pt>
    <dgm:pt modelId="{92B77B43-60F5-498D-AD40-571AF6AAE23C}" type="pres">
      <dgm:prSet presAssocID="{D33CA83A-B208-490E-AF29-B8A16C59C787}" presName="hierRoot2" presStyleCnt="0"/>
      <dgm:spPr/>
    </dgm:pt>
    <dgm:pt modelId="{73CD8E71-D3D1-4EC7-83CE-C08509C77DCC}" type="pres">
      <dgm:prSet presAssocID="{D33CA83A-B208-490E-AF29-B8A16C59C787}" presName="composite2" presStyleCnt="0"/>
      <dgm:spPr/>
    </dgm:pt>
    <dgm:pt modelId="{92FA4110-44A8-4C7F-840B-5D9EF1E63A21}" type="pres">
      <dgm:prSet presAssocID="{D33CA83A-B208-490E-AF29-B8A16C59C787}" presName="background2" presStyleLbl="node2" presStyleIdx="2" presStyleCnt="3"/>
      <dgm:spPr/>
    </dgm:pt>
    <dgm:pt modelId="{A5EC8DB0-53D8-4BF1-9F95-12EEE5583292}" type="pres">
      <dgm:prSet presAssocID="{D33CA83A-B208-490E-AF29-B8A16C59C787}" presName="text2" presStyleLbl="fgAcc2" presStyleIdx="2" presStyleCnt="3">
        <dgm:presLayoutVars>
          <dgm:chPref val="3"/>
        </dgm:presLayoutVars>
      </dgm:prSet>
      <dgm:spPr/>
    </dgm:pt>
    <dgm:pt modelId="{0E7AAEB3-E63F-4B6E-9328-D533E792AA96}" type="pres">
      <dgm:prSet presAssocID="{D33CA83A-B208-490E-AF29-B8A16C59C787}" presName="hierChild3" presStyleCnt="0"/>
      <dgm:spPr/>
    </dgm:pt>
    <dgm:pt modelId="{0C428242-368F-4637-B72A-CDA1B002CBFC}" type="pres">
      <dgm:prSet presAssocID="{9004723B-DD42-46FC-93B5-A6D0F6E3921C}" presName="Name17" presStyleLbl="parChTrans1D3" presStyleIdx="4" presStyleCnt="6"/>
      <dgm:spPr/>
    </dgm:pt>
    <dgm:pt modelId="{A981A4A6-6902-4F55-9B36-7565145C1FFA}" type="pres">
      <dgm:prSet presAssocID="{CB485D91-0CBC-4C2F-B59C-9D6EBCFF881D}" presName="hierRoot3" presStyleCnt="0"/>
      <dgm:spPr/>
    </dgm:pt>
    <dgm:pt modelId="{2D774271-30C7-48E2-B081-D7C9A636969A}" type="pres">
      <dgm:prSet presAssocID="{CB485D91-0CBC-4C2F-B59C-9D6EBCFF881D}" presName="composite3" presStyleCnt="0"/>
      <dgm:spPr/>
    </dgm:pt>
    <dgm:pt modelId="{A564B868-0C2F-4A95-A34F-AE5EC8047E99}" type="pres">
      <dgm:prSet presAssocID="{CB485D91-0CBC-4C2F-B59C-9D6EBCFF881D}" presName="background3" presStyleLbl="node3" presStyleIdx="4" presStyleCnt="6"/>
      <dgm:spPr/>
    </dgm:pt>
    <dgm:pt modelId="{E8EEB6AC-C4B1-46F2-89CE-2FBB0B7440A7}" type="pres">
      <dgm:prSet presAssocID="{CB485D91-0CBC-4C2F-B59C-9D6EBCFF881D}" presName="text3" presStyleLbl="fgAcc3" presStyleIdx="4" presStyleCnt="6">
        <dgm:presLayoutVars>
          <dgm:chPref val="3"/>
        </dgm:presLayoutVars>
      </dgm:prSet>
      <dgm:spPr/>
    </dgm:pt>
    <dgm:pt modelId="{37CAFD38-A14A-49C7-967D-18568D37C131}" type="pres">
      <dgm:prSet presAssocID="{CB485D91-0CBC-4C2F-B59C-9D6EBCFF881D}" presName="hierChild4" presStyleCnt="0"/>
      <dgm:spPr/>
    </dgm:pt>
    <dgm:pt modelId="{294E24A4-A389-4557-B49C-3F9C9654BB6B}" type="pres">
      <dgm:prSet presAssocID="{90BED023-F053-41E0-87A8-3A6669D98DB6}" presName="Name17" presStyleLbl="parChTrans1D3" presStyleIdx="5" presStyleCnt="6"/>
      <dgm:spPr/>
    </dgm:pt>
    <dgm:pt modelId="{ABBE5DF0-67B9-4CF7-9CC9-71F76B7B8FDF}" type="pres">
      <dgm:prSet presAssocID="{B93E6A3A-2A90-4403-A5B4-7891D82F5778}" presName="hierRoot3" presStyleCnt="0"/>
      <dgm:spPr/>
    </dgm:pt>
    <dgm:pt modelId="{3421A696-C578-4395-8B6F-5583FC8B9DEB}" type="pres">
      <dgm:prSet presAssocID="{B93E6A3A-2A90-4403-A5B4-7891D82F5778}" presName="composite3" presStyleCnt="0"/>
      <dgm:spPr/>
    </dgm:pt>
    <dgm:pt modelId="{B27951DD-A0DE-413A-99A2-F4B363120DA2}" type="pres">
      <dgm:prSet presAssocID="{B93E6A3A-2A90-4403-A5B4-7891D82F5778}" presName="background3" presStyleLbl="node3" presStyleIdx="5" presStyleCnt="6"/>
      <dgm:spPr/>
    </dgm:pt>
    <dgm:pt modelId="{AF3FE8BC-8B7C-472D-9FA5-8D5D648C6DA3}" type="pres">
      <dgm:prSet presAssocID="{B93E6A3A-2A90-4403-A5B4-7891D82F5778}" presName="text3" presStyleLbl="fgAcc3" presStyleIdx="5" presStyleCnt="6">
        <dgm:presLayoutVars>
          <dgm:chPref val="3"/>
        </dgm:presLayoutVars>
      </dgm:prSet>
      <dgm:spPr/>
    </dgm:pt>
    <dgm:pt modelId="{8DB4E270-CBC6-45E2-9D5E-B11A3989EE0A}" type="pres">
      <dgm:prSet presAssocID="{B93E6A3A-2A90-4403-A5B4-7891D82F5778}" presName="hierChild4" presStyleCnt="0"/>
      <dgm:spPr/>
    </dgm:pt>
  </dgm:ptLst>
  <dgm:cxnLst>
    <dgm:cxn modelId="{6498BB01-E169-4116-8F1C-CD3B9ED026AC}" type="presOf" srcId="{A1BBE32C-8799-44EF-ABAD-EF89C72777F8}" destId="{26A13748-436D-439A-9E4C-368C4DCA5A1E}" srcOrd="0" destOrd="0" presId="urn:microsoft.com/office/officeart/2005/8/layout/hierarchy1"/>
    <dgm:cxn modelId="{5A68320A-A497-4D7C-8E60-04415DA09E80}" srcId="{D33CA83A-B208-490E-AF29-B8A16C59C787}" destId="{CB485D91-0CBC-4C2F-B59C-9D6EBCFF881D}" srcOrd="0" destOrd="0" parTransId="{9004723B-DD42-46FC-93B5-A6D0F6E3921C}" sibTransId="{99E70E85-1CC8-49E7-9E0D-3EDC7B4D5C26}"/>
    <dgm:cxn modelId="{15FD4E0D-A8A8-46C1-95C5-BBFF7D71B694}" type="presOf" srcId="{D0D4CA39-B1DD-4031-ADEA-6B9EAF68DD22}" destId="{2082DE36-C058-4266-B966-5E4A556AA353}" srcOrd="0" destOrd="0" presId="urn:microsoft.com/office/officeart/2005/8/layout/hierarchy1"/>
    <dgm:cxn modelId="{B855400E-4728-4E72-BCDC-F71153692CAF}" srcId="{F9C06C3B-DC12-4151-8461-4EB718CB01C3}" destId="{87DA1F43-779D-43AE-BE3F-D8B628A91D09}" srcOrd="1" destOrd="0" parTransId="{99B0B39E-88C0-4A00-997B-31E07560169E}" sibTransId="{2EF2E7E5-B635-4630-B1BE-716D31B5509C}"/>
    <dgm:cxn modelId="{C248241A-1CE7-4657-A333-C427EA55610E}" type="presOf" srcId="{84B0ACDA-EE54-4BC8-8E09-181CBD1B87EE}" destId="{8C66DFA3-E451-4F44-82E2-15CDBB27FEA9}" srcOrd="0" destOrd="0" presId="urn:microsoft.com/office/officeart/2005/8/layout/hierarchy1"/>
    <dgm:cxn modelId="{F94D052B-189A-406B-A440-53C51B649952}" type="presOf" srcId="{B93E6A3A-2A90-4403-A5B4-7891D82F5778}" destId="{AF3FE8BC-8B7C-472D-9FA5-8D5D648C6DA3}" srcOrd="0" destOrd="0" presId="urn:microsoft.com/office/officeart/2005/8/layout/hierarchy1"/>
    <dgm:cxn modelId="{A28FCF3C-0469-48DF-A628-99CCCB8351FA}" type="presOf" srcId="{40A4794C-7378-4C46-9F50-31772FA5C3E9}" destId="{868ABC54-A337-41BB-8E5C-C5ECE546D878}" srcOrd="0" destOrd="0" presId="urn:microsoft.com/office/officeart/2005/8/layout/hierarchy1"/>
    <dgm:cxn modelId="{D6D3E93C-2FE5-433A-8380-9ADABAB50ADB}" type="presOf" srcId="{11FBA3FA-2BFE-4902-A616-63B07489E230}" destId="{381E21F3-CDB5-4A5E-8205-8E03F248D091}" srcOrd="0" destOrd="0" presId="urn:microsoft.com/office/officeart/2005/8/layout/hierarchy1"/>
    <dgm:cxn modelId="{81296D3F-5360-4EBF-88AA-8FC35E670D9B}" type="presOf" srcId="{99B0B39E-88C0-4A00-997B-31E07560169E}" destId="{5EDBB988-6ACE-4F69-9BB3-8F21C3285B19}" srcOrd="0" destOrd="0" presId="urn:microsoft.com/office/officeart/2005/8/layout/hierarchy1"/>
    <dgm:cxn modelId="{7F7D3669-F598-4328-8685-CD057C6E3155}" srcId="{BA0BF961-33CC-4587-81FF-56981172EC88}" destId="{D0D4CA39-B1DD-4031-ADEA-6B9EAF68DD22}" srcOrd="1" destOrd="0" parTransId="{41D8F574-C04B-4668-B62D-C6BBDDE5E0AC}" sibTransId="{3F3B3A05-276C-4BF3-A05F-6D45A049303A}"/>
    <dgm:cxn modelId="{EE5EA454-A77B-4D31-AB58-CF9F85240A6A}" srcId="{D0D4CA39-B1DD-4031-ADEA-6B9EAF68DD22}" destId="{A1BBE32C-8799-44EF-ABAD-EF89C72777F8}" srcOrd="1" destOrd="0" parTransId="{40A4794C-7378-4C46-9F50-31772FA5C3E9}" sibTransId="{60F5C392-3219-483E-865A-59C4BC9566EA}"/>
    <dgm:cxn modelId="{2D294C58-A1FA-4AF6-971A-27AFEAD2D4D8}" srcId="{11FBA3FA-2BFE-4902-A616-63B07489E230}" destId="{BA0BF961-33CC-4587-81FF-56981172EC88}" srcOrd="0" destOrd="0" parTransId="{03F6C346-A666-430E-B955-8DF7C28C608A}" sibTransId="{6D4BF8D4-2698-48E8-B37B-2203A822B001}"/>
    <dgm:cxn modelId="{5FBF6679-E5A1-4B13-BC46-B9780987AB11}" srcId="{F9C06C3B-DC12-4151-8461-4EB718CB01C3}" destId="{9198114C-5FE2-44A3-81A3-AC91F298C377}" srcOrd="0" destOrd="0" parTransId="{A1D71EB1-02BF-498A-861D-179D5EDED583}" sibTransId="{384D0B1D-DA9D-4653-9CD6-B9B6BF7E99DE}"/>
    <dgm:cxn modelId="{B09E387E-4F21-42BD-A816-2C6A4D0E8CBF}" type="presOf" srcId="{6DFBBEF7-C17E-4CBE-854F-5358FBA9A440}" destId="{8F27DDBA-7B42-47E3-8933-E56F4D545DBF}" srcOrd="0" destOrd="0" presId="urn:microsoft.com/office/officeart/2005/8/layout/hierarchy1"/>
    <dgm:cxn modelId="{6A1F9A94-6B16-4048-824A-AE601FC60CDE}" type="presOf" srcId="{BA0BF961-33CC-4587-81FF-56981172EC88}" destId="{613B060D-4AA8-4EB6-8919-238F60F9FFD4}" srcOrd="0" destOrd="0" presId="urn:microsoft.com/office/officeart/2005/8/layout/hierarchy1"/>
    <dgm:cxn modelId="{A51E61A6-CB97-48B7-9D0D-07875FB8CD7A}" type="presOf" srcId="{F9C06C3B-DC12-4151-8461-4EB718CB01C3}" destId="{1843FF33-EC86-4E36-B403-DE6FB74C2614}" srcOrd="0" destOrd="0" presId="urn:microsoft.com/office/officeart/2005/8/layout/hierarchy1"/>
    <dgm:cxn modelId="{4CC2D4AC-B613-4CA3-8DF3-EA192853B6C6}" type="presOf" srcId="{D33CA83A-B208-490E-AF29-B8A16C59C787}" destId="{A5EC8DB0-53D8-4BF1-9F95-12EEE5583292}" srcOrd="0" destOrd="0" presId="urn:microsoft.com/office/officeart/2005/8/layout/hierarchy1"/>
    <dgm:cxn modelId="{9F18CDAD-7EFA-410C-B6C2-B37F1422E1BE}" type="presOf" srcId="{9004723B-DD42-46FC-93B5-A6D0F6E3921C}" destId="{0C428242-368F-4637-B72A-CDA1B002CBFC}" srcOrd="0" destOrd="0" presId="urn:microsoft.com/office/officeart/2005/8/layout/hierarchy1"/>
    <dgm:cxn modelId="{C6B966B5-1729-4F09-813C-6513185E628B}" srcId="{D0D4CA39-B1DD-4031-ADEA-6B9EAF68DD22}" destId="{84B0ACDA-EE54-4BC8-8E09-181CBD1B87EE}" srcOrd="0" destOrd="0" parTransId="{545B40F4-EA99-48DF-A292-D0EDD35D685F}" sibTransId="{8AB08225-8F9F-419F-8084-6FB4E51F9146}"/>
    <dgm:cxn modelId="{7C9343B8-B5AB-4803-BCFA-5F434533C39D}" type="presOf" srcId="{87DA1F43-779D-43AE-BE3F-D8B628A91D09}" destId="{C1AA4475-C7BB-4BE3-98D3-A4AA71698784}" srcOrd="0" destOrd="0" presId="urn:microsoft.com/office/officeart/2005/8/layout/hierarchy1"/>
    <dgm:cxn modelId="{B3ED9DC1-30C5-4524-8259-FBFBE1A17F9F}" type="presOf" srcId="{9198114C-5FE2-44A3-81A3-AC91F298C377}" destId="{25307834-B600-4CEE-B5B1-AE2848D19CB5}" srcOrd="0" destOrd="0" presId="urn:microsoft.com/office/officeart/2005/8/layout/hierarchy1"/>
    <dgm:cxn modelId="{ABFCCCD1-C055-4018-B126-272CA686CC55}" srcId="{BA0BF961-33CC-4587-81FF-56981172EC88}" destId="{F9C06C3B-DC12-4151-8461-4EB718CB01C3}" srcOrd="0" destOrd="0" parTransId="{8F8F0347-27EF-4D49-BAFE-E453D1AADA1D}" sibTransId="{D6188424-8D2E-42AB-9623-FD7B9C4252DB}"/>
    <dgm:cxn modelId="{4F56FED7-799C-4849-9779-C289BDC37F61}" type="presOf" srcId="{CB485D91-0CBC-4C2F-B59C-9D6EBCFF881D}" destId="{E8EEB6AC-C4B1-46F2-89CE-2FBB0B7440A7}" srcOrd="0" destOrd="0" presId="urn:microsoft.com/office/officeart/2005/8/layout/hierarchy1"/>
    <dgm:cxn modelId="{C9BA4BDF-02EA-4A4E-9DF2-40566052C3FE}" type="presOf" srcId="{A1D71EB1-02BF-498A-861D-179D5EDED583}" destId="{42BD60EB-08A7-4081-A9B5-A3018AED3025}" srcOrd="0" destOrd="0" presId="urn:microsoft.com/office/officeart/2005/8/layout/hierarchy1"/>
    <dgm:cxn modelId="{1B404DE1-08BC-41A3-9573-DB513F47ECF1}" srcId="{D33CA83A-B208-490E-AF29-B8A16C59C787}" destId="{B93E6A3A-2A90-4403-A5B4-7891D82F5778}" srcOrd="1" destOrd="0" parTransId="{90BED023-F053-41E0-87A8-3A6669D98DB6}" sibTransId="{395CED29-A4C4-4CB3-9BBF-7F3BADBE56FC}"/>
    <dgm:cxn modelId="{433C74E4-5A82-4E2A-A865-E7D7DC233F1E}" type="presOf" srcId="{8F8F0347-27EF-4D49-BAFE-E453D1AADA1D}" destId="{F89DACD4-90A5-4B63-9EC7-C5B7E3565116}" srcOrd="0" destOrd="0" presId="urn:microsoft.com/office/officeart/2005/8/layout/hierarchy1"/>
    <dgm:cxn modelId="{F73840EC-9709-4B4A-8EA4-7878ACEB9146}" srcId="{BA0BF961-33CC-4587-81FF-56981172EC88}" destId="{D33CA83A-B208-490E-AF29-B8A16C59C787}" srcOrd="2" destOrd="0" parTransId="{6DFBBEF7-C17E-4CBE-854F-5358FBA9A440}" sibTransId="{F69E94E6-91BB-4EC2-901D-F7E871F75155}"/>
    <dgm:cxn modelId="{7F6650EC-F157-4302-A052-FC623C95B754}" type="presOf" srcId="{90BED023-F053-41E0-87A8-3A6669D98DB6}" destId="{294E24A4-A389-4557-B49C-3F9C9654BB6B}" srcOrd="0" destOrd="0" presId="urn:microsoft.com/office/officeart/2005/8/layout/hierarchy1"/>
    <dgm:cxn modelId="{81B114F2-F870-4D4C-9DB8-5CF13D5EDDC6}" type="presOf" srcId="{545B40F4-EA99-48DF-A292-D0EDD35D685F}" destId="{891D5366-0951-4E39-A87F-22A0F74416BF}" srcOrd="0" destOrd="0" presId="urn:microsoft.com/office/officeart/2005/8/layout/hierarchy1"/>
    <dgm:cxn modelId="{758987F5-60ED-445E-BC82-54548713568A}" type="presOf" srcId="{41D8F574-C04B-4668-B62D-C6BBDDE5E0AC}" destId="{B085D255-7997-4190-B4A1-E5A48C3278CD}" srcOrd="0" destOrd="0" presId="urn:microsoft.com/office/officeart/2005/8/layout/hierarchy1"/>
    <dgm:cxn modelId="{3C4CBB45-960A-4574-9B76-BB2757AEF7B7}" type="presParOf" srcId="{381E21F3-CDB5-4A5E-8205-8E03F248D091}" destId="{91978E57-4EDB-453C-A1C4-43768E3A5ED4}" srcOrd="0" destOrd="0" presId="urn:microsoft.com/office/officeart/2005/8/layout/hierarchy1"/>
    <dgm:cxn modelId="{5005AC41-C7E1-4CB0-8249-3AD4D15AC956}" type="presParOf" srcId="{91978E57-4EDB-453C-A1C4-43768E3A5ED4}" destId="{C105B735-D99A-4F87-A825-8CD5791E374E}" srcOrd="0" destOrd="0" presId="urn:microsoft.com/office/officeart/2005/8/layout/hierarchy1"/>
    <dgm:cxn modelId="{FFEDE6B7-011E-49DC-B430-E79628ECCFBF}" type="presParOf" srcId="{C105B735-D99A-4F87-A825-8CD5791E374E}" destId="{999ADDC9-538A-4A66-AA3D-C5DB59515264}" srcOrd="0" destOrd="0" presId="urn:microsoft.com/office/officeart/2005/8/layout/hierarchy1"/>
    <dgm:cxn modelId="{61D6FB4B-826C-49DF-AB54-ED13A963B1F7}" type="presParOf" srcId="{C105B735-D99A-4F87-A825-8CD5791E374E}" destId="{613B060D-4AA8-4EB6-8919-238F60F9FFD4}" srcOrd="1" destOrd="0" presId="urn:microsoft.com/office/officeart/2005/8/layout/hierarchy1"/>
    <dgm:cxn modelId="{B7CCAFD2-80B8-478C-B75E-36C07A722314}" type="presParOf" srcId="{91978E57-4EDB-453C-A1C4-43768E3A5ED4}" destId="{465DA38F-3912-4554-9A3C-AC1206C3C661}" srcOrd="1" destOrd="0" presId="urn:microsoft.com/office/officeart/2005/8/layout/hierarchy1"/>
    <dgm:cxn modelId="{B2637C6B-0F13-4506-AC63-3D0ABC27B362}" type="presParOf" srcId="{465DA38F-3912-4554-9A3C-AC1206C3C661}" destId="{F89DACD4-90A5-4B63-9EC7-C5B7E3565116}" srcOrd="0" destOrd="0" presId="urn:microsoft.com/office/officeart/2005/8/layout/hierarchy1"/>
    <dgm:cxn modelId="{0CBB4F1C-8CAE-4446-8D7B-C6128C9900A3}" type="presParOf" srcId="{465DA38F-3912-4554-9A3C-AC1206C3C661}" destId="{3A68D535-CB27-4C8E-8788-4615429E403F}" srcOrd="1" destOrd="0" presId="urn:microsoft.com/office/officeart/2005/8/layout/hierarchy1"/>
    <dgm:cxn modelId="{7CCD2B66-23B1-4661-87B5-BDBF828A174A}" type="presParOf" srcId="{3A68D535-CB27-4C8E-8788-4615429E403F}" destId="{323A8811-24F4-4A3B-AF6E-77A0AB746F0F}" srcOrd="0" destOrd="0" presId="urn:microsoft.com/office/officeart/2005/8/layout/hierarchy1"/>
    <dgm:cxn modelId="{FCFD3B8F-08FA-483E-895F-2DE325BC09DB}" type="presParOf" srcId="{323A8811-24F4-4A3B-AF6E-77A0AB746F0F}" destId="{4B32154B-814B-4127-9FE7-8BD7D2F20007}" srcOrd="0" destOrd="0" presId="urn:microsoft.com/office/officeart/2005/8/layout/hierarchy1"/>
    <dgm:cxn modelId="{8214CB5F-9863-487E-84A8-3948DF323D9D}" type="presParOf" srcId="{323A8811-24F4-4A3B-AF6E-77A0AB746F0F}" destId="{1843FF33-EC86-4E36-B403-DE6FB74C2614}" srcOrd="1" destOrd="0" presId="urn:microsoft.com/office/officeart/2005/8/layout/hierarchy1"/>
    <dgm:cxn modelId="{62E8634B-C13B-4350-9118-69969B43D4B5}" type="presParOf" srcId="{3A68D535-CB27-4C8E-8788-4615429E403F}" destId="{43B69B5A-F270-4485-862E-2A2F6E83C7F6}" srcOrd="1" destOrd="0" presId="urn:microsoft.com/office/officeart/2005/8/layout/hierarchy1"/>
    <dgm:cxn modelId="{A5F005B8-B70C-435A-936E-AB7F87F6948C}" type="presParOf" srcId="{43B69B5A-F270-4485-862E-2A2F6E83C7F6}" destId="{42BD60EB-08A7-4081-A9B5-A3018AED3025}" srcOrd="0" destOrd="0" presId="urn:microsoft.com/office/officeart/2005/8/layout/hierarchy1"/>
    <dgm:cxn modelId="{77036FD5-2C47-4FFC-A293-2D231F8184F1}" type="presParOf" srcId="{43B69B5A-F270-4485-862E-2A2F6E83C7F6}" destId="{42B55A93-40FA-460D-8E6F-98E18D26D004}" srcOrd="1" destOrd="0" presId="urn:microsoft.com/office/officeart/2005/8/layout/hierarchy1"/>
    <dgm:cxn modelId="{C44D4252-3456-47FD-8B1A-B3A02A1C7A44}" type="presParOf" srcId="{42B55A93-40FA-460D-8E6F-98E18D26D004}" destId="{ACA0C434-23CD-462D-9ABC-96CC4F8E4C63}" srcOrd="0" destOrd="0" presId="urn:microsoft.com/office/officeart/2005/8/layout/hierarchy1"/>
    <dgm:cxn modelId="{4980FD61-53FF-46AD-AE5D-EEF1B9EEE08D}" type="presParOf" srcId="{ACA0C434-23CD-462D-9ABC-96CC4F8E4C63}" destId="{101F757E-CFF7-475A-8D64-6C72F32A6701}" srcOrd="0" destOrd="0" presId="urn:microsoft.com/office/officeart/2005/8/layout/hierarchy1"/>
    <dgm:cxn modelId="{DBBBA3A6-3981-43A3-B490-DFC8F3E87124}" type="presParOf" srcId="{ACA0C434-23CD-462D-9ABC-96CC4F8E4C63}" destId="{25307834-B600-4CEE-B5B1-AE2848D19CB5}" srcOrd="1" destOrd="0" presId="urn:microsoft.com/office/officeart/2005/8/layout/hierarchy1"/>
    <dgm:cxn modelId="{620B9463-1D93-4009-95F9-49C62CF290F8}" type="presParOf" srcId="{42B55A93-40FA-460D-8E6F-98E18D26D004}" destId="{9A1899C1-2500-429A-BE8E-37D16448B49A}" srcOrd="1" destOrd="0" presId="urn:microsoft.com/office/officeart/2005/8/layout/hierarchy1"/>
    <dgm:cxn modelId="{27E5D3F7-0995-4E8F-9809-C4508A70C469}" type="presParOf" srcId="{43B69B5A-F270-4485-862E-2A2F6E83C7F6}" destId="{5EDBB988-6ACE-4F69-9BB3-8F21C3285B19}" srcOrd="2" destOrd="0" presId="urn:microsoft.com/office/officeart/2005/8/layout/hierarchy1"/>
    <dgm:cxn modelId="{DB753E77-25AC-461A-A1C2-A6452004BE38}" type="presParOf" srcId="{43B69B5A-F270-4485-862E-2A2F6E83C7F6}" destId="{1ABE4BBC-1A09-4FBA-A13E-286A2C7E9D63}" srcOrd="3" destOrd="0" presId="urn:microsoft.com/office/officeart/2005/8/layout/hierarchy1"/>
    <dgm:cxn modelId="{646EE62A-59B6-4483-A07B-C86BB13475E5}" type="presParOf" srcId="{1ABE4BBC-1A09-4FBA-A13E-286A2C7E9D63}" destId="{47107859-9D13-48DD-9009-37AFF2F0BA0C}" srcOrd="0" destOrd="0" presId="urn:microsoft.com/office/officeart/2005/8/layout/hierarchy1"/>
    <dgm:cxn modelId="{B7AC21A2-6354-4002-B61D-207C4196C010}" type="presParOf" srcId="{47107859-9D13-48DD-9009-37AFF2F0BA0C}" destId="{3A749356-63DB-436F-AF33-246D0CC0D01C}" srcOrd="0" destOrd="0" presId="urn:microsoft.com/office/officeart/2005/8/layout/hierarchy1"/>
    <dgm:cxn modelId="{DB8FAD61-D0A0-426F-9916-2FA85BFE6B12}" type="presParOf" srcId="{47107859-9D13-48DD-9009-37AFF2F0BA0C}" destId="{C1AA4475-C7BB-4BE3-98D3-A4AA71698784}" srcOrd="1" destOrd="0" presId="urn:microsoft.com/office/officeart/2005/8/layout/hierarchy1"/>
    <dgm:cxn modelId="{B8F5ACF3-73DA-4992-99C8-7770D0A1392B}" type="presParOf" srcId="{1ABE4BBC-1A09-4FBA-A13E-286A2C7E9D63}" destId="{73C82CB1-220F-4D3F-B95A-D95C8378858E}" srcOrd="1" destOrd="0" presId="urn:microsoft.com/office/officeart/2005/8/layout/hierarchy1"/>
    <dgm:cxn modelId="{0948723F-7E41-495E-A428-8120B46A1661}" type="presParOf" srcId="{465DA38F-3912-4554-9A3C-AC1206C3C661}" destId="{B085D255-7997-4190-B4A1-E5A48C3278CD}" srcOrd="2" destOrd="0" presId="urn:microsoft.com/office/officeart/2005/8/layout/hierarchy1"/>
    <dgm:cxn modelId="{54443441-A0F7-4731-96DB-AF7F5CE52529}" type="presParOf" srcId="{465DA38F-3912-4554-9A3C-AC1206C3C661}" destId="{DCFA1727-897D-4760-A37F-3CAF5710F7C0}" srcOrd="3" destOrd="0" presId="urn:microsoft.com/office/officeart/2005/8/layout/hierarchy1"/>
    <dgm:cxn modelId="{B2380644-61C5-4CFC-9042-2CDBFB0D83FB}" type="presParOf" srcId="{DCFA1727-897D-4760-A37F-3CAF5710F7C0}" destId="{AFB0AE9A-71B8-4866-B361-88A1B72E3771}" srcOrd="0" destOrd="0" presId="urn:microsoft.com/office/officeart/2005/8/layout/hierarchy1"/>
    <dgm:cxn modelId="{DC9C20F7-F206-4477-A9D9-EB96E933F0FF}" type="presParOf" srcId="{AFB0AE9A-71B8-4866-B361-88A1B72E3771}" destId="{C35AE445-414B-4334-BF84-E72D6F9DD52A}" srcOrd="0" destOrd="0" presId="urn:microsoft.com/office/officeart/2005/8/layout/hierarchy1"/>
    <dgm:cxn modelId="{7B3CBBD7-DB60-49D9-8585-BDEFCB7843E2}" type="presParOf" srcId="{AFB0AE9A-71B8-4866-B361-88A1B72E3771}" destId="{2082DE36-C058-4266-B966-5E4A556AA353}" srcOrd="1" destOrd="0" presId="urn:microsoft.com/office/officeart/2005/8/layout/hierarchy1"/>
    <dgm:cxn modelId="{7FDDD76C-8FD1-4AAF-8415-00E7AC970E70}" type="presParOf" srcId="{DCFA1727-897D-4760-A37F-3CAF5710F7C0}" destId="{B5D9ED9D-D222-4D38-BED1-0C6F656924B6}" srcOrd="1" destOrd="0" presId="urn:microsoft.com/office/officeart/2005/8/layout/hierarchy1"/>
    <dgm:cxn modelId="{36563786-741F-4B2A-B3AC-9AA4A05317FD}" type="presParOf" srcId="{B5D9ED9D-D222-4D38-BED1-0C6F656924B6}" destId="{891D5366-0951-4E39-A87F-22A0F74416BF}" srcOrd="0" destOrd="0" presId="urn:microsoft.com/office/officeart/2005/8/layout/hierarchy1"/>
    <dgm:cxn modelId="{46CED44D-11CC-4366-B143-5D957F9681FE}" type="presParOf" srcId="{B5D9ED9D-D222-4D38-BED1-0C6F656924B6}" destId="{DCADD80C-05AD-4E80-8E37-F2138F9592C0}" srcOrd="1" destOrd="0" presId="urn:microsoft.com/office/officeart/2005/8/layout/hierarchy1"/>
    <dgm:cxn modelId="{63FBFA5A-F4AA-4FB0-9DE8-7D0A32213A3A}" type="presParOf" srcId="{DCADD80C-05AD-4E80-8E37-F2138F9592C0}" destId="{5002F171-77E1-481F-A6DB-59A4D37CDBEC}" srcOrd="0" destOrd="0" presId="urn:microsoft.com/office/officeart/2005/8/layout/hierarchy1"/>
    <dgm:cxn modelId="{2ABD87B0-55EF-484C-9DA4-8C554F5D11F8}" type="presParOf" srcId="{5002F171-77E1-481F-A6DB-59A4D37CDBEC}" destId="{68D1A6EB-733F-4F4A-907A-96F4302BD408}" srcOrd="0" destOrd="0" presId="urn:microsoft.com/office/officeart/2005/8/layout/hierarchy1"/>
    <dgm:cxn modelId="{9947F5DE-BAE5-4DED-B961-0F774F485EB0}" type="presParOf" srcId="{5002F171-77E1-481F-A6DB-59A4D37CDBEC}" destId="{8C66DFA3-E451-4F44-82E2-15CDBB27FEA9}" srcOrd="1" destOrd="0" presId="urn:microsoft.com/office/officeart/2005/8/layout/hierarchy1"/>
    <dgm:cxn modelId="{38BA8826-83F2-48A7-8288-42CB99A325BA}" type="presParOf" srcId="{DCADD80C-05AD-4E80-8E37-F2138F9592C0}" destId="{46248100-F3C6-406B-AF1C-B727D045EE35}" srcOrd="1" destOrd="0" presId="urn:microsoft.com/office/officeart/2005/8/layout/hierarchy1"/>
    <dgm:cxn modelId="{5BDBFE98-E39E-44C3-B336-CF737628D641}" type="presParOf" srcId="{B5D9ED9D-D222-4D38-BED1-0C6F656924B6}" destId="{868ABC54-A337-41BB-8E5C-C5ECE546D878}" srcOrd="2" destOrd="0" presId="urn:microsoft.com/office/officeart/2005/8/layout/hierarchy1"/>
    <dgm:cxn modelId="{6E68C643-FF68-4C16-ACD3-758B72312387}" type="presParOf" srcId="{B5D9ED9D-D222-4D38-BED1-0C6F656924B6}" destId="{F3E7DC5A-9CC5-4C39-A6C7-D30D0F07EDAC}" srcOrd="3" destOrd="0" presId="urn:microsoft.com/office/officeart/2005/8/layout/hierarchy1"/>
    <dgm:cxn modelId="{1786F172-CCF4-473A-A322-41DD30C3E905}" type="presParOf" srcId="{F3E7DC5A-9CC5-4C39-A6C7-D30D0F07EDAC}" destId="{F36A0D99-884B-4D18-849C-D43BF42823FD}" srcOrd="0" destOrd="0" presId="urn:microsoft.com/office/officeart/2005/8/layout/hierarchy1"/>
    <dgm:cxn modelId="{1E2E55B1-25B7-44D0-B9A9-DD77D6901DA0}" type="presParOf" srcId="{F36A0D99-884B-4D18-849C-D43BF42823FD}" destId="{DF009D92-9670-479B-AB76-12EF71A2803D}" srcOrd="0" destOrd="0" presId="urn:microsoft.com/office/officeart/2005/8/layout/hierarchy1"/>
    <dgm:cxn modelId="{937B2D23-6B71-48F6-A74E-841BD8E74C24}" type="presParOf" srcId="{F36A0D99-884B-4D18-849C-D43BF42823FD}" destId="{26A13748-436D-439A-9E4C-368C4DCA5A1E}" srcOrd="1" destOrd="0" presId="urn:microsoft.com/office/officeart/2005/8/layout/hierarchy1"/>
    <dgm:cxn modelId="{19094E8F-08AA-4478-ABAB-597A540873B3}" type="presParOf" srcId="{F3E7DC5A-9CC5-4C39-A6C7-D30D0F07EDAC}" destId="{170106C4-D195-4D90-BFFE-693E120248F7}" srcOrd="1" destOrd="0" presId="urn:microsoft.com/office/officeart/2005/8/layout/hierarchy1"/>
    <dgm:cxn modelId="{98D7650F-6F21-41E9-9550-0AD9C30C3361}" type="presParOf" srcId="{465DA38F-3912-4554-9A3C-AC1206C3C661}" destId="{8F27DDBA-7B42-47E3-8933-E56F4D545DBF}" srcOrd="4" destOrd="0" presId="urn:microsoft.com/office/officeart/2005/8/layout/hierarchy1"/>
    <dgm:cxn modelId="{1710220B-42BE-45FA-841A-3D6FA37CC004}" type="presParOf" srcId="{465DA38F-3912-4554-9A3C-AC1206C3C661}" destId="{92B77B43-60F5-498D-AD40-571AF6AAE23C}" srcOrd="5" destOrd="0" presId="urn:microsoft.com/office/officeart/2005/8/layout/hierarchy1"/>
    <dgm:cxn modelId="{8FD85668-0A92-49D5-8060-DD66AADECE04}" type="presParOf" srcId="{92B77B43-60F5-498D-AD40-571AF6AAE23C}" destId="{73CD8E71-D3D1-4EC7-83CE-C08509C77DCC}" srcOrd="0" destOrd="0" presId="urn:microsoft.com/office/officeart/2005/8/layout/hierarchy1"/>
    <dgm:cxn modelId="{530C6EE8-AB0A-43A3-9720-7AEE1A362A8F}" type="presParOf" srcId="{73CD8E71-D3D1-4EC7-83CE-C08509C77DCC}" destId="{92FA4110-44A8-4C7F-840B-5D9EF1E63A21}" srcOrd="0" destOrd="0" presId="urn:microsoft.com/office/officeart/2005/8/layout/hierarchy1"/>
    <dgm:cxn modelId="{7C2FF665-B213-42EC-8C3F-959E9C5CDC25}" type="presParOf" srcId="{73CD8E71-D3D1-4EC7-83CE-C08509C77DCC}" destId="{A5EC8DB0-53D8-4BF1-9F95-12EEE5583292}" srcOrd="1" destOrd="0" presId="urn:microsoft.com/office/officeart/2005/8/layout/hierarchy1"/>
    <dgm:cxn modelId="{A7A92658-568C-443B-86B0-D5484258BD3F}" type="presParOf" srcId="{92B77B43-60F5-498D-AD40-571AF6AAE23C}" destId="{0E7AAEB3-E63F-4B6E-9328-D533E792AA96}" srcOrd="1" destOrd="0" presId="urn:microsoft.com/office/officeart/2005/8/layout/hierarchy1"/>
    <dgm:cxn modelId="{4BFC7E02-9E66-4D95-AC42-6255E0D232EA}" type="presParOf" srcId="{0E7AAEB3-E63F-4B6E-9328-D533E792AA96}" destId="{0C428242-368F-4637-B72A-CDA1B002CBFC}" srcOrd="0" destOrd="0" presId="urn:microsoft.com/office/officeart/2005/8/layout/hierarchy1"/>
    <dgm:cxn modelId="{989E6849-B273-42F4-94DD-B1618E64AFD1}" type="presParOf" srcId="{0E7AAEB3-E63F-4B6E-9328-D533E792AA96}" destId="{A981A4A6-6902-4F55-9B36-7565145C1FFA}" srcOrd="1" destOrd="0" presId="urn:microsoft.com/office/officeart/2005/8/layout/hierarchy1"/>
    <dgm:cxn modelId="{392C57BA-BB08-4D20-BF53-3487450FC1F4}" type="presParOf" srcId="{A981A4A6-6902-4F55-9B36-7565145C1FFA}" destId="{2D774271-30C7-48E2-B081-D7C9A636969A}" srcOrd="0" destOrd="0" presId="urn:microsoft.com/office/officeart/2005/8/layout/hierarchy1"/>
    <dgm:cxn modelId="{67535EE0-342A-4C2D-BA63-9D1E645627AE}" type="presParOf" srcId="{2D774271-30C7-48E2-B081-D7C9A636969A}" destId="{A564B868-0C2F-4A95-A34F-AE5EC8047E99}" srcOrd="0" destOrd="0" presId="urn:microsoft.com/office/officeart/2005/8/layout/hierarchy1"/>
    <dgm:cxn modelId="{FC85CC11-7372-4204-8D05-93AF7A7E3DBE}" type="presParOf" srcId="{2D774271-30C7-48E2-B081-D7C9A636969A}" destId="{E8EEB6AC-C4B1-46F2-89CE-2FBB0B7440A7}" srcOrd="1" destOrd="0" presId="urn:microsoft.com/office/officeart/2005/8/layout/hierarchy1"/>
    <dgm:cxn modelId="{0087A959-C4FD-4A91-A33E-E6AF434E2098}" type="presParOf" srcId="{A981A4A6-6902-4F55-9B36-7565145C1FFA}" destId="{37CAFD38-A14A-49C7-967D-18568D37C131}" srcOrd="1" destOrd="0" presId="urn:microsoft.com/office/officeart/2005/8/layout/hierarchy1"/>
    <dgm:cxn modelId="{175374AC-2FF3-4C41-9B56-4C1005324493}" type="presParOf" srcId="{0E7AAEB3-E63F-4B6E-9328-D533E792AA96}" destId="{294E24A4-A389-4557-B49C-3F9C9654BB6B}" srcOrd="2" destOrd="0" presId="urn:microsoft.com/office/officeart/2005/8/layout/hierarchy1"/>
    <dgm:cxn modelId="{B48DF7FC-CF17-420D-83C6-B0CA6E06510D}" type="presParOf" srcId="{0E7AAEB3-E63F-4B6E-9328-D533E792AA96}" destId="{ABBE5DF0-67B9-4CF7-9CC9-71F76B7B8FDF}" srcOrd="3" destOrd="0" presId="urn:microsoft.com/office/officeart/2005/8/layout/hierarchy1"/>
    <dgm:cxn modelId="{FB06DF93-7F23-4C65-ADDF-407FE11675B6}" type="presParOf" srcId="{ABBE5DF0-67B9-4CF7-9CC9-71F76B7B8FDF}" destId="{3421A696-C578-4395-8B6F-5583FC8B9DEB}" srcOrd="0" destOrd="0" presId="urn:microsoft.com/office/officeart/2005/8/layout/hierarchy1"/>
    <dgm:cxn modelId="{A9ED7C18-5222-4813-B5C1-7873BDB900C0}" type="presParOf" srcId="{3421A696-C578-4395-8B6F-5583FC8B9DEB}" destId="{B27951DD-A0DE-413A-99A2-F4B363120DA2}" srcOrd="0" destOrd="0" presId="urn:microsoft.com/office/officeart/2005/8/layout/hierarchy1"/>
    <dgm:cxn modelId="{8DFA84E9-59DA-475C-99FF-E3DD18F5A0C8}" type="presParOf" srcId="{3421A696-C578-4395-8B6F-5583FC8B9DEB}" destId="{AF3FE8BC-8B7C-472D-9FA5-8D5D648C6DA3}" srcOrd="1" destOrd="0" presId="urn:microsoft.com/office/officeart/2005/8/layout/hierarchy1"/>
    <dgm:cxn modelId="{F03890EF-E967-488F-889C-4336C302A41C}" type="presParOf" srcId="{ABBE5DF0-67B9-4CF7-9CC9-71F76B7B8FDF}" destId="{8DB4E270-CBC6-45E2-9D5E-B11A3989E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7E3E4-0F52-4C87-A57F-15E690DC5727}">
      <dsp:nvSpPr>
        <dsp:cNvPr id="0" name=""/>
        <dsp:cNvSpPr/>
      </dsp:nvSpPr>
      <dsp:spPr>
        <a:xfrm>
          <a:off x="3229002" y="2645"/>
          <a:ext cx="1428694" cy="928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Start</a:t>
          </a:r>
        </a:p>
      </dsp:txBody>
      <dsp:txXfrm>
        <a:off x="3274335" y="47978"/>
        <a:ext cx="1338028" cy="837985"/>
      </dsp:txXfrm>
    </dsp:sp>
    <dsp:sp modelId="{EA8F01F9-AB40-4236-BF6A-2002CA0D324A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2760832" y="236108"/>
              </a:moveTo>
              <a:arcTo wR="1855138" hR="1855138" stAng="17953371" swAng="1211640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F6223-F752-422C-A3AD-F5B391565E26}">
      <dsp:nvSpPr>
        <dsp:cNvPr id="0" name=""/>
        <dsp:cNvSpPr/>
      </dsp:nvSpPr>
      <dsp:spPr>
        <a:xfrm>
          <a:off x="4993344" y="1284515"/>
          <a:ext cx="1428694" cy="928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change case</a:t>
          </a:r>
        </a:p>
      </dsp:txBody>
      <dsp:txXfrm>
        <a:off x="5038677" y="1329848"/>
        <a:ext cx="1338028" cy="837985"/>
      </dsp:txXfrm>
    </dsp:sp>
    <dsp:sp modelId="{61C49D64-C6CD-4E87-B394-96F574814269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3705828" y="1983539"/>
              </a:moveTo>
              <a:arcTo wR="1855138" hR="1855138" stAng="21838129" swAng="135980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826D-8453-4DAE-9046-DC6D2CFFF068}">
      <dsp:nvSpPr>
        <dsp:cNvPr id="0" name=""/>
        <dsp:cNvSpPr/>
      </dsp:nvSpPr>
      <dsp:spPr>
        <a:xfrm>
          <a:off x="4319426" y="3358623"/>
          <a:ext cx="1428694" cy="928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Change case</a:t>
          </a:r>
        </a:p>
      </dsp:txBody>
      <dsp:txXfrm>
        <a:off x="4364759" y="3403956"/>
        <a:ext cx="1338028" cy="837985"/>
      </dsp:txXfrm>
    </dsp:sp>
    <dsp:sp modelId="{72B9FEB4-1EDB-482A-A919-74BF1D682544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2082833" y="3696251"/>
              </a:moveTo>
              <a:arcTo wR="1855138" hR="1855138" stAng="4976994" swAng="84601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D505D-AB08-4AD6-83B4-2DCAA2D1F897}">
      <dsp:nvSpPr>
        <dsp:cNvPr id="0" name=""/>
        <dsp:cNvSpPr/>
      </dsp:nvSpPr>
      <dsp:spPr>
        <a:xfrm>
          <a:off x="2138579" y="3358623"/>
          <a:ext cx="1428694" cy="928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Change Case</a:t>
          </a:r>
        </a:p>
      </dsp:txBody>
      <dsp:txXfrm>
        <a:off x="2183912" y="3403956"/>
        <a:ext cx="1338028" cy="837985"/>
      </dsp:txXfrm>
    </dsp:sp>
    <dsp:sp modelId="{8EC370A2-5B6C-4D89-ADAC-143DDFE33AFF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196826" y="2686726"/>
              </a:moveTo>
              <a:arcTo wR="1855138" hR="1855138" stAng="9202066" swAng="135980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2CA88-41B9-479F-A943-8DD23C106AA6}">
      <dsp:nvSpPr>
        <dsp:cNvPr id="0" name=""/>
        <dsp:cNvSpPr/>
      </dsp:nvSpPr>
      <dsp:spPr>
        <a:xfrm>
          <a:off x="1464661" y="1284515"/>
          <a:ext cx="1428694" cy="928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CHANGE CASE</a:t>
          </a:r>
        </a:p>
      </dsp:txBody>
      <dsp:txXfrm>
        <a:off x="1509994" y="1329848"/>
        <a:ext cx="1338028" cy="837985"/>
      </dsp:txXfrm>
    </dsp:sp>
    <dsp:sp modelId="{1413865E-C7CC-4DBF-9EF8-2A68FE041FB0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446229" y="648276"/>
              </a:moveTo>
              <a:arcTo wR="1855138" hR="1855138" stAng="13234988" swAng="1211640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6A351-25CF-4103-8335-FD78018A6508}">
      <dsp:nvSpPr>
        <dsp:cNvPr id="0" name=""/>
        <dsp:cNvSpPr/>
      </dsp:nvSpPr>
      <dsp:spPr>
        <a:xfrm>
          <a:off x="478862" y="1486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Xác định nhu cầu tuyển dụng</a:t>
          </a:r>
          <a:endParaRPr lang="en-US" sz="2000" b="0" kern="1200"/>
        </a:p>
      </dsp:txBody>
      <dsp:txXfrm>
        <a:off x="510906" y="33530"/>
        <a:ext cx="1759326" cy="1029960"/>
      </dsp:txXfrm>
    </dsp:sp>
    <dsp:sp modelId="{631D5EFC-5EC4-4B2D-85C5-14ABB9FD14A9}">
      <dsp:nvSpPr>
        <dsp:cNvPr id="0" name=""/>
        <dsp:cNvSpPr/>
      </dsp:nvSpPr>
      <dsp:spPr>
        <a:xfrm rot="21597998">
          <a:off x="2462737" y="321670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462737" y="412145"/>
        <a:ext cx="270594" cy="271324"/>
      </dsp:txXfrm>
    </dsp:sp>
    <dsp:sp modelId="{ED27ED44-17F7-463B-93FB-4D8C2330474D}">
      <dsp:nvSpPr>
        <dsp:cNvPr id="0" name=""/>
        <dsp:cNvSpPr/>
      </dsp:nvSpPr>
      <dsp:spPr>
        <a:xfrm>
          <a:off x="3031642" y="0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Lập kế hoạch</a:t>
          </a:r>
          <a:br>
            <a:rPr lang="en-US" sz="2000" b="0" i="0" kern="1200"/>
          </a:br>
          <a:r>
            <a:rPr lang="en-US" sz="2000" b="0" i="0" kern="1200"/>
            <a:t>tuyển dụng</a:t>
          </a:r>
        </a:p>
      </dsp:txBody>
      <dsp:txXfrm>
        <a:off x="3063686" y="32044"/>
        <a:ext cx="1759326" cy="1029960"/>
      </dsp:txXfrm>
    </dsp:sp>
    <dsp:sp modelId="{3CF13A30-3353-4405-9A26-B9565DA7BAE6}">
      <dsp:nvSpPr>
        <dsp:cNvPr id="0" name=""/>
        <dsp:cNvSpPr/>
      </dsp:nvSpPr>
      <dsp:spPr>
        <a:xfrm rot="2002">
          <a:off x="5015517" y="321658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015517" y="412065"/>
        <a:ext cx="270594" cy="271324"/>
      </dsp:txXfrm>
    </dsp:sp>
    <dsp:sp modelId="{D4013C5E-C159-4A93-BA5C-2A4B46412AF7}">
      <dsp:nvSpPr>
        <dsp:cNvPr id="0" name=""/>
        <dsp:cNvSpPr/>
      </dsp:nvSpPr>
      <dsp:spPr>
        <a:xfrm>
          <a:off x="5584422" y="1486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Phân tích</a:t>
          </a:r>
          <a:br>
            <a:rPr lang="en-US" sz="2000" b="0" i="0" kern="1200"/>
          </a:br>
          <a:r>
            <a:rPr lang="en-US" sz="2000" b="0" i="0" kern="1200"/>
            <a:t>công việc</a:t>
          </a:r>
        </a:p>
      </dsp:txBody>
      <dsp:txXfrm>
        <a:off x="5616466" y="33530"/>
        <a:ext cx="1759326" cy="1029960"/>
      </dsp:txXfrm>
    </dsp:sp>
    <dsp:sp modelId="{71E96172-4E31-4307-A3BD-9B92DBFF448C}">
      <dsp:nvSpPr>
        <dsp:cNvPr id="0" name=""/>
        <dsp:cNvSpPr/>
      </dsp:nvSpPr>
      <dsp:spPr>
        <a:xfrm rot="5400000">
          <a:off x="6302848" y="1223174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6360468" y="1255996"/>
        <a:ext cx="271324" cy="270594"/>
      </dsp:txXfrm>
    </dsp:sp>
    <dsp:sp modelId="{D5F4E5BD-DC3D-4B4C-B6FD-EFF38EFDDAC9}">
      <dsp:nvSpPr>
        <dsp:cNvPr id="0" name=""/>
        <dsp:cNvSpPr/>
      </dsp:nvSpPr>
      <dsp:spPr>
        <a:xfrm>
          <a:off x="5584422" y="1824901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Tìm kiếm</a:t>
          </a:r>
          <a:br>
            <a:rPr lang="en-US" sz="2000" b="0" i="0" kern="1200"/>
          </a:br>
          <a:r>
            <a:rPr lang="en-US" sz="2000" b="0" i="0" kern="1200"/>
            <a:t>ứng viên</a:t>
          </a:r>
        </a:p>
      </dsp:txBody>
      <dsp:txXfrm>
        <a:off x="5616466" y="1856945"/>
        <a:ext cx="1759326" cy="1029960"/>
      </dsp:txXfrm>
    </dsp:sp>
    <dsp:sp modelId="{8967A363-295C-4D0E-9EDD-AB923F263C76}">
      <dsp:nvSpPr>
        <dsp:cNvPr id="0" name=""/>
        <dsp:cNvSpPr/>
      </dsp:nvSpPr>
      <dsp:spPr>
        <a:xfrm rot="10800000">
          <a:off x="5037398" y="2145822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5153367" y="2236263"/>
        <a:ext cx="270594" cy="271324"/>
      </dsp:txXfrm>
    </dsp:sp>
    <dsp:sp modelId="{C26C4510-7FF0-4011-8CEE-E860EEC8C557}">
      <dsp:nvSpPr>
        <dsp:cNvPr id="0" name=""/>
        <dsp:cNvSpPr/>
      </dsp:nvSpPr>
      <dsp:spPr>
        <a:xfrm>
          <a:off x="3031642" y="1824901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Sàng lọc</a:t>
          </a:r>
        </a:p>
      </dsp:txBody>
      <dsp:txXfrm>
        <a:off x="3063686" y="1856945"/>
        <a:ext cx="1759326" cy="1029960"/>
      </dsp:txXfrm>
    </dsp:sp>
    <dsp:sp modelId="{04717153-0163-487A-B7AB-74385E8D8E0E}">
      <dsp:nvSpPr>
        <dsp:cNvPr id="0" name=""/>
        <dsp:cNvSpPr/>
      </dsp:nvSpPr>
      <dsp:spPr>
        <a:xfrm rot="10800000">
          <a:off x="2484618" y="2145822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2600587" y="2236263"/>
        <a:ext cx="270594" cy="271324"/>
      </dsp:txXfrm>
    </dsp:sp>
    <dsp:sp modelId="{35D5B71F-51F7-4406-8050-C8CE46646D43}">
      <dsp:nvSpPr>
        <dsp:cNvPr id="0" name=""/>
        <dsp:cNvSpPr/>
      </dsp:nvSpPr>
      <dsp:spPr>
        <a:xfrm>
          <a:off x="478862" y="1824901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Phỏng vấn</a:t>
          </a:r>
        </a:p>
      </dsp:txBody>
      <dsp:txXfrm>
        <a:off x="510906" y="1856945"/>
        <a:ext cx="1759326" cy="1029960"/>
      </dsp:txXfrm>
    </dsp:sp>
    <dsp:sp modelId="{30143CF3-8EF6-4C25-877B-0A8B727E03DD}">
      <dsp:nvSpPr>
        <dsp:cNvPr id="0" name=""/>
        <dsp:cNvSpPr/>
      </dsp:nvSpPr>
      <dsp:spPr>
        <a:xfrm rot="5400000">
          <a:off x="1197288" y="3046588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1254908" y="3079410"/>
        <a:ext cx="271324" cy="270594"/>
      </dsp:txXfrm>
    </dsp:sp>
    <dsp:sp modelId="{78D46996-8504-4287-B68F-1638EBDE48F2}">
      <dsp:nvSpPr>
        <dsp:cNvPr id="0" name=""/>
        <dsp:cNvSpPr/>
      </dsp:nvSpPr>
      <dsp:spPr>
        <a:xfrm>
          <a:off x="478862" y="3648315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Đánh giá</a:t>
          </a:r>
        </a:p>
      </dsp:txBody>
      <dsp:txXfrm>
        <a:off x="510906" y="3680359"/>
        <a:ext cx="1759326" cy="1029960"/>
      </dsp:txXfrm>
    </dsp:sp>
    <dsp:sp modelId="{502C6820-78E7-44F4-954C-AB4D1249647E}">
      <dsp:nvSpPr>
        <dsp:cNvPr id="0" name=""/>
        <dsp:cNvSpPr/>
      </dsp:nvSpPr>
      <dsp:spPr>
        <a:xfrm>
          <a:off x="2462737" y="3969236"/>
          <a:ext cx="386563" cy="4522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462737" y="4059677"/>
        <a:ext cx="270594" cy="271324"/>
      </dsp:txXfrm>
    </dsp:sp>
    <dsp:sp modelId="{9BDB92B1-DF59-41B3-B387-477CA0F0E0BC}">
      <dsp:nvSpPr>
        <dsp:cNvPr id="0" name=""/>
        <dsp:cNvSpPr/>
      </dsp:nvSpPr>
      <dsp:spPr>
        <a:xfrm>
          <a:off x="3031642" y="3648315"/>
          <a:ext cx="1823414" cy="1094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0" i="0" kern="1200"/>
            <a:t>Mời nhận việc</a:t>
          </a:r>
        </a:p>
      </dsp:txBody>
      <dsp:txXfrm>
        <a:off x="3063686" y="3680359"/>
        <a:ext cx="1759326" cy="1029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A441A-B190-46A0-A760-69E0ED0EC44C}">
      <dsp:nvSpPr>
        <dsp:cNvPr id="0" name=""/>
        <dsp:cNvSpPr/>
      </dsp:nvSpPr>
      <dsp:spPr>
        <a:xfrm>
          <a:off x="-5768244" y="-883401"/>
          <a:ext cx="6871463" cy="6871463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F3273-38A5-48F6-A768-3087BAF38612}">
      <dsp:nvSpPr>
        <dsp:cNvPr id="0" name=""/>
        <dsp:cNvSpPr/>
      </dsp:nvSpPr>
      <dsp:spPr>
        <a:xfrm>
          <a:off x="358091" y="232057"/>
          <a:ext cx="4324978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Kỹ năng lắng nghe</a:t>
          </a:r>
          <a:endParaRPr lang="en-US" sz="2000" kern="1200"/>
        </a:p>
      </dsp:txBody>
      <dsp:txXfrm>
        <a:off x="358091" y="232057"/>
        <a:ext cx="4324978" cy="463911"/>
      </dsp:txXfrm>
    </dsp:sp>
    <dsp:sp modelId="{68EF7E7B-386A-45F3-A4A1-B2417BB746D3}">
      <dsp:nvSpPr>
        <dsp:cNvPr id="0" name=""/>
        <dsp:cNvSpPr/>
      </dsp:nvSpPr>
      <dsp:spPr>
        <a:xfrm>
          <a:off x="68147" y="174068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522D99-FF9D-40F0-A559-DF8EAD222E41}">
      <dsp:nvSpPr>
        <dsp:cNvPr id="0" name=""/>
        <dsp:cNvSpPr/>
      </dsp:nvSpPr>
      <dsp:spPr>
        <a:xfrm>
          <a:off x="778205" y="928333"/>
          <a:ext cx="3904865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Kỹ năng giao tiếp</a:t>
          </a:r>
          <a:endParaRPr lang="en-US" sz="2000" kern="1200"/>
        </a:p>
      </dsp:txBody>
      <dsp:txXfrm>
        <a:off x="778205" y="928333"/>
        <a:ext cx="3904865" cy="463911"/>
      </dsp:txXfrm>
    </dsp:sp>
    <dsp:sp modelId="{AD4CB47D-69ED-45AF-A3AB-759D9541837A}">
      <dsp:nvSpPr>
        <dsp:cNvPr id="0" name=""/>
        <dsp:cNvSpPr/>
      </dsp:nvSpPr>
      <dsp:spPr>
        <a:xfrm>
          <a:off x="488260" y="870344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0F15BC-E41D-4D6D-8410-2AE59E0CA2A9}">
      <dsp:nvSpPr>
        <dsp:cNvPr id="0" name=""/>
        <dsp:cNvSpPr/>
      </dsp:nvSpPr>
      <dsp:spPr>
        <a:xfrm>
          <a:off x="1008425" y="1624098"/>
          <a:ext cx="3674645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Kỹ năng quản lý thời gian</a:t>
          </a:r>
          <a:endParaRPr lang="en-US" sz="2000" kern="1200"/>
        </a:p>
      </dsp:txBody>
      <dsp:txXfrm>
        <a:off x="1008425" y="1624098"/>
        <a:ext cx="3674645" cy="463911"/>
      </dsp:txXfrm>
    </dsp:sp>
    <dsp:sp modelId="{A54EEA4D-2076-471F-9897-CAB61683A99B}">
      <dsp:nvSpPr>
        <dsp:cNvPr id="0" name=""/>
        <dsp:cNvSpPr/>
      </dsp:nvSpPr>
      <dsp:spPr>
        <a:xfrm>
          <a:off x="718480" y="1566109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6715AC-DFC0-4247-A96E-FA98D7C55580}">
      <dsp:nvSpPr>
        <dsp:cNvPr id="0" name=""/>
        <dsp:cNvSpPr/>
      </dsp:nvSpPr>
      <dsp:spPr>
        <a:xfrm>
          <a:off x="1081932" y="2320374"/>
          <a:ext cx="3601138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Kỹ năng giải quyết vấn đề</a:t>
          </a:r>
          <a:endParaRPr lang="en-US" sz="2000" kern="1200"/>
        </a:p>
      </dsp:txBody>
      <dsp:txXfrm>
        <a:off x="1081932" y="2320374"/>
        <a:ext cx="3601138" cy="463911"/>
      </dsp:txXfrm>
    </dsp:sp>
    <dsp:sp modelId="{639C2731-3AE6-42BC-A387-1A7854F2CF17}">
      <dsp:nvSpPr>
        <dsp:cNvPr id="0" name=""/>
        <dsp:cNvSpPr/>
      </dsp:nvSpPr>
      <dsp:spPr>
        <a:xfrm>
          <a:off x="791987" y="2262385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60FFFA-5522-43DF-A08D-8BE0683D37C2}">
      <dsp:nvSpPr>
        <dsp:cNvPr id="0" name=""/>
        <dsp:cNvSpPr/>
      </dsp:nvSpPr>
      <dsp:spPr>
        <a:xfrm>
          <a:off x="1008425" y="3016649"/>
          <a:ext cx="3674645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Kỹ năng làm việc nhóm</a:t>
          </a:r>
          <a:endParaRPr lang="en-US" sz="2000" kern="1200"/>
        </a:p>
      </dsp:txBody>
      <dsp:txXfrm>
        <a:off x="1008425" y="3016649"/>
        <a:ext cx="3674645" cy="463911"/>
      </dsp:txXfrm>
    </dsp:sp>
    <dsp:sp modelId="{25B22F3F-46BA-4130-B64C-755131AFB885}">
      <dsp:nvSpPr>
        <dsp:cNvPr id="0" name=""/>
        <dsp:cNvSpPr/>
      </dsp:nvSpPr>
      <dsp:spPr>
        <a:xfrm>
          <a:off x="718480" y="2958660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DFDB96-7A58-4DD9-A935-157BFBDD0158}">
      <dsp:nvSpPr>
        <dsp:cNvPr id="0" name=""/>
        <dsp:cNvSpPr/>
      </dsp:nvSpPr>
      <dsp:spPr>
        <a:xfrm>
          <a:off x="778205" y="3712415"/>
          <a:ext cx="3904865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Linh hoạt, thích nghi nhanh</a:t>
          </a:r>
          <a:endParaRPr lang="en-US" sz="2000" kern="1200"/>
        </a:p>
      </dsp:txBody>
      <dsp:txXfrm>
        <a:off x="778205" y="3712415"/>
        <a:ext cx="3904865" cy="463911"/>
      </dsp:txXfrm>
    </dsp:sp>
    <dsp:sp modelId="{8AE92B5E-AEF6-44F3-8E2B-AD994CEF816D}">
      <dsp:nvSpPr>
        <dsp:cNvPr id="0" name=""/>
        <dsp:cNvSpPr/>
      </dsp:nvSpPr>
      <dsp:spPr>
        <a:xfrm>
          <a:off x="488260" y="3654426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F565AD-CFBC-45F1-A000-018FA10D91D0}">
      <dsp:nvSpPr>
        <dsp:cNvPr id="0" name=""/>
        <dsp:cNvSpPr/>
      </dsp:nvSpPr>
      <dsp:spPr>
        <a:xfrm>
          <a:off x="358091" y="4408690"/>
          <a:ext cx="4324978" cy="4639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2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000" b="1" i="0" kern="1200">
              <a:latin typeface="Calibri" panose="020F0502020204030204" pitchFamily="34" charset="0"/>
              <a:cs typeface="Calibri" panose="020F0502020204030204" pitchFamily="34" charset="0"/>
            </a:rPr>
            <a:t>Kỹ năng làm việc dưới áp lực</a:t>
          </a:r>
          <a:endParaRPr lang="en-US" sz="20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8091" y="4408690"/>
        <a:ext cx="4324978" cy="463911"/>
      </dsp:txXfrm>
    </dsp:sp>
    <dsp:sp modelId="{A30D9C71-2A99-45F1-A93C-897C0A1B0B5D}">
      <dsp:nvSpPr>
        <dsp:cNvPr id="0" name=""/>
        <dsp:cNvSpPr/>
      </dsp:nvSpPr>
      <dsp:spPr>
        <a:xfrm>
          <a:off x="68147" y="4350701"/>
          <a:ext cx="579889" cy="5798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E24A4-A389-4557-B49C-3F9C9654BB6B}">
      <dsp:nvSpPr>
        <dsp:cNvPr id="0" name=""/>
        <dsp:cNvSpPr/>
      </dsp:nvSpPr>
      <dsp:spPr>
        <a:xfrm>
          <a:off x="6551390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76"/>
              </a:lnTo>
              <a:lnTo>
                <a:pt x="667173" y="216376"/>
              </a:lnTo>
              <a:lnTo>
                <a:pt x="667173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28242-368F-4637-B72A-CDA1B002CBFC}">
      <dsp:nvSpPr>
        <dsp:cNvPr id="0" name=""/>
        <dsp:cNvSpPr/>
      </dsp:nvSpPr>
      <dsp:spPr>
        <a:xfrm>
          <a:off x="5884217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667173" y="0"/>
              </a:moveTo>
              <a:lnTo>
                <a:pt x="667173" y="216376"/>
              </a:lnTo>
              <a:lnTo>
                <a:pt x="0" y="216376"/>
              </a:lnTo>
              <a:lnTo>
                <a:pt x="0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7DDBA-7B42-47E3-8933-E56F4D545DBF}">
      <dsp:nvSpPr>
        <dsp:cNvPr id="0" name=""/>
        <dsp:cNvSpPr/>
      </dsp:nvSpPr>
      <dsp:spPr>
        <a:xfrm>
          <a:off x="3882697" y="1240204"/>
          <a:ext cx="2668692" cy="3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76"/>
              </a:lnTo>
              <a:lnTo>
                <a:pt x="2668692" y="216376"/>
              </a:lnTo>
              <a:lnTo>
                <a:pt x="2668692" y="317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ABC54-A337-41BB-8E5C-C5ECE546D878}">
      <dsp:nvSpPr>
        <dsp:cNvPr id="0" name=""/>
        <dsp:cNvSpPr/>
      </dsp:nvSpPr>
      <dsp:spPr>
        <a:xfrm>
          <a:off x="3882697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76"/>
              </a:lnTo>
              <a:lnTo>
                <a:pt x="667173" y="216376"/>
              </a:lnTo>
              <a:lnTo>
                <a:pt x="667173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D5366-0951-4E39-A87F-22A0F74416BF}">
      <dsp:nvSpPr>
        <dsp:cNvPr id="0" name=""/>
        <dsp:cNvSpPr/>
      </dsp:nvSpPr>
      <dsp:spPr>
        <a:xfrm>
          <a:off x="3215524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667173" y="0"/>
              </a:moveTo>
              <a:lnTo>
                <a:pt x="667173" y="216376"/>
              </a:lnTo>
              <a:lnTo>
                <a:pt x="0" y="216376"/>
              </a:lnTo>
              <a:lnTo>
                <a:pt x="0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5D255-7997-4190-B4A1-E5A48C3278CD}">
      <dsp:nvSpPr>
        <dsp:cNvPr id="0" name=""/>
        <dsp:cNvSpPr/>
      </dsp:nvSpPr>
      <dsp:spPr>
        <a:xfrm>
          <a:off x="3836977" y="1240204"/>
          <a:ext cx="91440" cy="317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BB988-6ACE-4F69-9BB3-8F21C3285B19}">
      <dsp:nvSpPr>
        <dsp:cNvPr id="0" name=""/>
        <dsp:cNvSpPr/>
      </dsp:nvSpPr>
      <dsp:spPr>
        <a:xfrm>
          <a:off x="1214004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76"/>
              </a:lnTo>
              <a:lnTo>
                <a:pt x="667173" y="216376"/>
              </a:lnTo>
              <a:lnTo>
                <a:pt x="667173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D60EB-08A7-4081-A9B5-A3018AED3025}">
      <dsp:nvSpPr>
        <dsp:cNvPr id="0" name=""/>
        <dsp:cNvSpPr/>
      </dsp:nvSpPr>
      <dsp:spPr>
        <a:xfrm>
          <a:off x="546831" y="2250972"/>
          <a:ext cx="667173" cy="317513"/>
        </a:xfrm>
        <a:custGeom>
          <a:avLst/>
          <a:gdLst/>
          <a:ahLst/>
          <a:cxnLst/>
          <a:rect l="0" t="0" r="0" b="0"/>
          <a:pathLst>
            <a:path>
              <a:moveTo>
                <a:pt x="667173" y="0"/>
              </a:moveTo>
              <a:lnTo>
                <a:pt x="667173" y="216376"/>
              </a:lnTo>
              <a:lnTo>
                <a:pt x="0" y="216376"/>
              </a:lnTo>
              <a:lnTo>
                <a:pt x="0" y="317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DACD4-90A5-4B63-9EC7-C5B7E3565116}">
      <dsp:nvSpPr>
        <dsp:cNvPr id="0" name=""/>
        <dsp:cNvSpPr/>
      </dsp:nvSpPr>
      <dsp:spPr>
        <a:xfrm>
          <a:off x="1214004" y="1240204"/>
          <a:ext cx="2668692" cy="317513"/>
        </a:xfrm>
        <a:custGeom>
          <a:avLst/>
          <a:gdLst/>
          <a:ahLst/>
          <a:cxnLst/>
          <a:rect l="0" t="0" r="0" b="0"/>
          <a:pathLst>
            <a:path>
              <a:moveTo>
                <a:pt x="2668692" y="0"/>
              </a:moveTo>
              <a:lnTo>
                <a:pt x="2668692" y="216376"/>
              </a:lnTo>
              <a:lnTo>
                <a:pt x="0" y="216376"/>
              </a:lnTo>
              <a:lnTo>
                <a:pt x="0" y="317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ADDC9-538A-4A66-AA3D-C5DB59515264}">
      <dsp:nvSpPr>
        <dsp:cNvPr id="0" name=""/>
        <dsp:cNvSpPr/>
      </dsp:nvSpPr>
      <dsp:spPr>
        <a:xfrm>
          <a:off x="3336828" y="546951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3B060D-4AA8-4EB6-8919-238F60F9FFD4}">
      <dsp:nvSpPr>
        <dsp:cNvPr id="0" name=""/>
        <dsp:cNvSpPr/>
      </dsp:nvSpPr>
      <dsp:spPr>
        <a:xfrm>
          <a:off x="3458133" y="662190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Ban giám hiệu</a:t>
          </a:r>
        </a:p>
      </dsp:txBody>
      <dsp:txXfrm>
        <a:off x="3478438" y="682495"/>
        <a:ext cx="1051128" cy="652643"/>
      </dsp:txXfrm>
    </dsp:sp>
    <dsp:sp modelId="{4B32154B-814B-4127-9FE7-8BD7D2F20007}">
      <dsp:nvSpPr>
        <dsp:cNvPr id="0" name=""/>
        <dsp:cNvSpPr/>
      </dsp:nvSpPr>
      <dsp:spPr>
        <a:xfrm>
          <a:off x="668135" y="1557718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43FF33-EC86-4E36-B403-DE6FB74C2614}">
      <dsp:nvSpPr>
        <dsp:cNvPr id="0" name=""/>
        <dsp:cNvSpPr/>
      </dsp:nvSpPr>
      <dsp:spPr>
        <a:xfrm>
          <a:off x="789440" y="1672957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Khoa Kinh tế</a:t>
          </a:r>
        </a:p>
      </dsp:txBody>
      <dsp:txXfrm>
        <a:off x="809745" y="1693262"/>
        <a:ext cx="1051128" cy="652643"/>
      </dsp:txXfrm>
    </dsp:sp>
    <dsp:sp modelId="{101F757E-CFF7-475A-8D64-6C72F32A6701}">
      <dsp:nvSpPr>
        <dsp:cNvPr id="0" name=""/>
        <dsp:cNvSpPr/>
      </dsp:nvSpPr>
      <dsp:spPr>
        <a:xfrm>
          <a:off x="962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307834-B600-4CEE-B5B1-AE2848D19CB5}">
      <dsp:nvSpPr>
        <dsp:cNvPr id="0" name=""/>
        <dsp:cNvSpPr/>
      </dsp:nvSpPr>
      <dsp:spPr>
        <a:xfrm>
          <a:off x="122266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Kế toán</a:t>
          </a:r>
        </a:p>
      </dsp:txBody>
      <dsp:txXfrm>
        <a:off x="142571" y="2704030"/>
        <a:ext cx="1051128" cy="652643"/>
      </dsp:txXfrm>
    </dsp:sp>
    <dsp:sp modelId="{3A749356-63DB-436F-AF33-246D0CC0D01C}">
      <dsp:nvSpPr>
        <dsp:cNvPr id="0" name=""/>
        <dsp:cNvSpPr/>
      </dsp:nvSpPr>
      <dsp:spPr>
        <a:xfrm>
          <a:off x="1335309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AA4475-C7BB-4BE3-98D3-A4AA71698784}">
      <dsp:nvSpPr>
        <dsp:cNvPr id="0" name=""/>
        <dsp:cNvSpPr/>
      </dsp:nvSpPr>
      <dsp:spPr>
        <a:xfrm>
          <a:off x="1456613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Quản trị KD</a:t>
          </a:r>
        </a:p>
      </dsp:txBody>
      <dsp:txXfrm>
        <a:off x="1476918" y="2704030"/>
        <a:ext cx="1051128" cy="652643"/>
      </dsp:txXfrm>
    </dsp:sp>
    <dsp:sp modelId="{C35AE445-414B-4334-BF84-E72D6F9DD52A}">
      <dsp:nvSpPr>
        <dsp:cNvPr id="0" name=""/>
        <dsp:cNvSpPr/>
      </dsp:nvSpPr>
      <dsp:spPr>
        <a:xfrm>
          <a:off x="3336828" y="1557718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82DE36-C058-4266-B966-5E4A556AA353}">
      <dsp:nvSpPr>
        <dsp:cNvPr id="0" name=""/>
        <dsp:cNvSpPr/>
      </dsp:nvSpPr>
      <dsp:spPr>
        <a:xfrm>
          <a:off x="3458133" y="1672957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Khoa Lâm học</a:t>
          </a:r>
        </a:p>
      </dsp:txBody>
      <dsp:txXfrm>
        <a:off x="3478438" y="1693262"/>
        <a:ext cx="1051128" cy="652643"/>
      </dsp:txXfrm>
    </dsp:sp>
    <dsp:sp modelId="{68D1A6EB-733F-4F4A-907A-96F4302BD408}">
      <dsp:nvSpPr>
        <dsp:cNvPr id="0" name=""/>
        <dsp:cNvSpPr/>
      </dsp:nvSpPr>
      <dsp:spPr>
        <a:xfrm>
          <a:off x="2669655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66DFA3-E451-4F44-82E2-15CDBB27FEA9}">
      <dsp:nvSpPr>
        <dsp:cNvPr id="0" name=""/>
        <dsp:cNvSpPr/>
      </dsp:nvSpPr>
      <dsp:spPr>
        <a:xfrm>
          <a:off x="2790959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QLĐĐ</a:t>
          </a:r>
        </a:p>
      </dsp:txBody>
      <dsp:txXfrm>
        <a:off x="2811264" y="2704030"/>
        <a:ext cx="1051128" cy="652643"/>
      </dsp:txXfrm>
    </dsp:sp>
    <dsp:sp modelId="{DF009D92-9670-479B-AB76-12EF71A2803D}">
      <dsp:nvSpPr>
        <dsp:cNvPr id="0" name=""/>
        <dsp:cNvSpPr/>
      </dsp:nvSpPr>
      <dsp:spPr>
        <a:xfrm>
          <a:off x="4004002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6A13748-436D-439A-9E4C-368C4DCA5A1E}">
      <dsp:nvSpPr>
        <dsp:cNvPr id="0" name=""/>
        <dsp:cNvSpPr/>
      </dsp:nvSpPr>
      <dsp:spPr>
        <a:xfrm>
          <a:off x="4125306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Lâm sinh</a:t>
          </a:r>
        </a:p>
      </dsp:txBody>
      <dsp:txXfrm>
        <a:off x="4145611" y="2704030"/>
        <a:ext cx="1051128" cy="652643"/>
      </dsp:txXfrm>
    </dsp:sp>
    <dsp:sp modelId="{92FA4110-44A8-4C7F-840B-5D9EF1E63A21}">
      <dsp:nvSpPr>
        <dsp:cNvPr id="0" name=""/>
        <dsp:cNvSpPr/>
      </dsp:nvSpPr>
      <dsp:spPr>
        <a:xfrm>
          <a:off x="6005521" y="1557718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5EC8DB0-53D8-4BF1-9F95-12EEE5583292}">
      <dsp:nvSpPr>
        <dsp:cNvPr id="0" name=""/>
        <dsp:cNvSpPr/>
      </dsp:nvSpPr>
      <dsp:spPr>
        <a:xfrm>
          <a:off x="6126826" y="1672957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Khoa QLTNR</a:t>
          </a:r>
        </a:p>
      </dsp:txBody>
      <dsp:txXfrm>
        <a:off x="6147131" y="1693262"/>
        <a:ext cx="1051128" cy="652643"/>
      </dsp:txXfrm>
    </dsp:sp>
    <dsp:sp modelId="{A564B868-0C2F-4A95-A34F-AE5EC8047E99}">
      <dsp:nvSpPr>
        <dsp:cNvPr id="0" name=""/>
        <dsp:cNvSpPr/>
      </dsp:nvSpPr>
      <dsp:spPr>
        <a:xfrm>
          <a:off x="5338348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EEB6AC-C4B1-46F2-89CE-2FBB0B7440A7}">
      <dsp:nvSpPr>
        <dsp:cNvPr id="0" name=""/>
        <dsp:cNvSpPr/>
      </dsp:nvSpPr>
      <dsp:spPr>
        <a:xfrm>
          <a:off x="5459652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KHMT</a:t>
          </a:r>
        </a:p>
      </dsp:txBody>
      <dsp:txXfrm>
        <a:off x="5479957" y="2704030"/>
        <a:ext cx="1051128" cy="652643"/>
      </dsp:txXfrm>
    </dsp:sp>
    <dsp:sp modelId="{B27951DD-A0DE-413A-99A2-F4B363120DA2}">
      <dsp:nvSpPr>
        <dsp:cNvPr id="0" name=""/>
        <dsp:cNvSpPr/>
      </dsp:nvSpPr>
      <dsp:spPr>
        <a:xfrm>
          <a:off x="6672695" y="2568486"/>
          <a:ext cx="1091738" cy="693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3FE8BC-8B7C-472D-9FA5-8D5D648C6DA3}">
      <dsp:nvSpPr>
        <dsp:cNvPr id="0" name=""/>
        <dsp:cNvSpPr/>
      </dsp:nvSpPr>
      <dsp:spPr>
        <a:xfrm>
          <a:off x="6793999" y="2683725"/>
          <a:ext cx="1091738" cy="6932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rial" panose="020B0604020202020204" pitchFamily="34" charset="0"/>
              <a:cs typeface="Arial" panose="020B0604020202020204" pitchFamily="34" charset="0"/>
            </a:rPr>
            <a:t>BM QLTNR</a:t>
          </a:r>
        </a:p>
      </dsp:txBody>
      <dsp:txXfrm>
        <a:off x="6814304" y="2704030"/>
        <a:ext cx="1051128" cy="652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C7A4-1F78-4A75-B34A-307B29F9C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C575A2-03CF-4475-AD19-F9DF6962A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7D86A-08F4-4C26-9CA6-F0C8252A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A8C26-DC47-490F-B9B4-BB0FC0B8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78DEE-B9F0-4F75-8247-DBD409D4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5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DEEA-E606-48D4-958D-99D88B7B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D7972-4E81-4023-982F-A30AB9BCB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F133E-BD28-4CAE-BD39-C29A5B5F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AC345-A002-46F7-8D2F-ABE78FD5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047CE-1EE1-4086-9788-B2B09DC1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7F9B39-DADD-4273-B369-C691D58679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393C5-CE66-42ED-B08C-ADB8C729E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CDE7A-B11B-4821-AA20-68237D337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588DF-DA6A-4345-8FE1-4F4E8392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0BCE4-EBBA-4DFA-825B-F591E14E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8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F8A9-BFB1-41F5-9BF1-D39F5BCC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141F-93CB-4A00-915C-588BCB5C3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76487-0A7E-4823-B636-E3B2E9692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904E8-38C7-4B4D-AFCB-D1CDEF48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473DD-A1F8-4611-A3D2-C01C3070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0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97A9-747C-44CB-B16E-ED9762719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BA165-280E-4E35-9F85-ACFEECF6B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89F89-6E0B-4197-9FEE-E494719E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55CB1-D6AB-406A-BDE4-A61DD3CEE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341A0-FBEA-40D1-947C-BE99CD0F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83FB-B513-4633-92E0-D8D5ADE9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66895-0C93-4F39-8B55-268EE3CD0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14BDB-F4C1-419F-8D38-C52DF967D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3CBC6-151D-4457-A4D9-DBCD6348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0A763-FA02-4B41-9F14-F01ED7D3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94FA3-DAB7-4DCF-AEC6-EF8C203F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1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958AE-7822-47DB-B730-412C1F032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31B20-71E2-4708-98B8-7DFB33EF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C2090-8679-4C01-B3BB-957E95133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D83FC-CD4B-4AF1-A1D3-29566174F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8F611-C379-4973-8D30-A826B280F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54930-2336-4A3D-917A-3D451328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A23D1E-2DA7-4463-918A-D14160871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10ACA7-3986-475F-94C9-054C0CF19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3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1C262-94E9-433D-8715-6B1B5E49F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20BFC9-23B2-4E86-BC46-5772D514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43025-18CB-42AA-9AFC-50212378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D61B3-7BAF-43D8-8591-33886C3E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376E3-FB4E-4A8F-B1AD-E2BD6593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DFB29A-B6C3-4151-ABEB-9553682BE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8291F-C624-4C1F-895F-E65CA1114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3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4DB4-A31A-481F-BC2E-658BF85E0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4C3A-4BF2-4B0F-99E1-1DA434154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DA650-37DF-4AE2-8B74-7818BB9E2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BCF19-0E2E-431A-BF73-97DC76BE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8D984-FEF6-48BD-9BEB-4470D293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50127-4BE8-48ED-A665-4D2FA29B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95505-0435-4EF8-8F0B-AC3D74D6B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090FD4-C193-4FD2-B107-1D271F84B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14A8-1D08-4B36-86AB-7CAA991A2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6BC3C-F15D-42D1-B7EA-E2604E63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35937-C9D8-4097-B6B6-FB1AB196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F917E-B72C-43C5-A19B-FBD851CB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4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9EF61-2B74-4596-8250-BD026C9D5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61285-3371-4363-866A-279BAF915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E65CC-303E-4A21-9064-1C5249E8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730-7B53-4992-99CE-2ACEBB0C74BA}" type="datetimeFigureOut">
              <a:rPr lang="en-US" smtClean="0"/>
              <a:t>30/09/2022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F9A1-3FE1-4E26-81FD-0399A2891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2F36A-10F6-4438-B58E-BD787F47C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F750-E2E7-4BB4-848D-6BCEEB1D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2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48688B-5AD4-DF7C-ED86-8ADECA68B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54982"/>
            <a:ext cx="8285018" cy="3348037"/>
          </a:xfrm>
        </p:spPr>
        <p:txBody>
          <a:bodyPr anchor="ctr" anchorCtr="0">
            <a:normAutofit/>
          </a:bodyPr>
          <a:lstStyle/>
          <a:p>
            <a:r>
              <a:rPr lang="en-US" sz="4400" b="1"/>
              <a:t>Bài tập ôn thi chuẩn đầu ra Tin học</a:t>
            </a:r>
            <a:br>
              <a:rPr lang="en-US" sz="4400" b="1"/>
            </a:br>
            <a:r>
              <a:rPr lang="en-US" sz="4400" b="1"/>
              <a:t>Thực hành Ms PowerPoint</a:t>
            </a:r>
            <a:br>
              <a:rPr lang="en-US" sz="4400" b="1"/>
            </a:br>
            <a:r>
              <a:rPr lang="en-US" sz="4400"/>
              <a:t>Bài tập 1</a:t>
            </a:r>
          </a:p>
        </p:txBody>
      </p:sp>
    </p:spTree>
    <p:extLst>
      <p:ext uri="{BB962C8B-B14F-4D97-AF65-F5344CB8AC3E}">
        <p14:creationId xmlns:p14="http://schemas.microsoft.com/office/powerpoint/2010/main" val="1118387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BC71-0AB2-4565-BE33-FD840B8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Yêu cầu: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FE9A-5D8C-469C-9F07-CCAD5A5CC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/>
              <a:t>Slide 1: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Slide,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Sử dụng WordArt; cỡ chữ 45; căn lề giữa dòng.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Subtitle: Sử dụng tab để trình bày, cỡ chữ 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Slide 2: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Light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Chèn SmartArt, nhập nội dung, định dạng theo mẫu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Hiệu ứng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chuyển trang: Shape, </a:t>
            </a:r>
            <a:r>
              <a:rPr lang="en-US" sz="20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âm thanh hiệu ứng ..., duration 01.00</a:t>
            </a:r>
            <a:r>
              <a:rPr lang="en-US" sz="2000"/>
              <a:t> (áp dụng cho toàn bộ silde)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đối tượng: Float in, duration 00.50 (áp dụng cho tất cả các đối tượng của các silde)</a:t>
            </a:r>
          </a:p>
        </p:txBody>
      </p:sp>
    </p:spTree>
    <p:extLst>
      <p:ext uri="{BB962C8B-B14F-4D97-AF65-F5344CB8AC3E}">
        <p14:creationId xmlns:p14="http://schemas.microsoft.com/office/powerpoint/2010/main" val="1813345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EEFABF-BF10-42F5-8868-213C99E9C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6405" y="1122363"/>
            <a:ext cx="6971190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3600" b="1" i="1" u="sng"/>
              <a:t>Đề tài:</a:t>
            </a:r>
            <a:br>
              <a:rPr lang="en-US" b="1" i="1" u="sng"/>
            </a:br>
            <a:r>
              <a:rPr lang="en-US"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PHÁT TRIỂN CÁC KỸ NĂNG MỀM CHO SINH VIÊN</a:t>
            </a:r>
            <a:endParaRPr lang="en-US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9B09B54-6EDD-4DB6-BAE1-1B77AF8AE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81940"/>
            <a:ext cx="6858000" cy="1655762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tabLst>
                <a:tab pos="3028950" algn="r"/>
                <a:tab pos="3205163" algn="l"/>
              </a:tabLs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vi-VN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Giảng viên</a:t>
            </a:r>
            <a:r>
              <a:rPr lang="en-US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hướng dẫn</a:t>
            </a:r>
            <a:r>
              <a:rPr lang="vi-VN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Hoàng Minh Phương</a:t>
            </a:r>
          </a:p>
          <a:p>
            <a:pPr algn="l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tabLst>
                <a:tab pos="3028950" algn="r"/>
                <a:tab pos="3205163" algn="l"/>
              </a:tabLs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Sinh </a:t>
            </a:r>
            <a:r>
              <a:rPr lang="vi-VN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viê</a:t>
            </a:r>
            <a:r>
              <a:rPr lang="en-US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thực hiện</a:t>
            </a:r>
            <a:r>
              <a:rPr lang="vi-VN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Trần Văn Việt</a:t>
            </a:r>
          </a:p>
          <a:p>
            <a:pPr algn="l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tabLst>
                <a:tab pos="3028950" algn="r"/>
                <a:tab pos="3205163" algn="l"/>
              </a:tabLst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2. 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Lê Quý Tú</a:t>
            </a:r>
          </a:p>
        </p:txBody>
      </p:sp>
    </p:spTree>
    <p:extLst>
      <p:ext uri="{BB962C8B-B14F-4D97-AF65-F5344CB8AC3E}">
        <p14:creationId xmlns:p14="http://schemas.microsoft.com/office/powerpoint/2010/main" val="26513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C35B-B51C-41B8-9294-934BF204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Kỹ năng mềm cần thiết cho sinh viên</a:t>
            </a:r>
            <a:endParaRPr lang="en-US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A19F0BF-AAB0-4E14-9D61-B69DA1F7C8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499284"/>
              </p:ext>
            </p:extLst>
          </p:nvPr>
        </p:nvGraphicFramePr>
        <p:xfrm>
          <a:off x="2196391" y="1553592"/>
          <a:ext cx="4751218" cy="5104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444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48688B-5AD4-DF7C-ED86-8ADECA68B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54982"/>
            <a:ext cx="8285018" cy="3348037"/>
          </a:xfrm>
        </p:spPr>
        <p:txBody>
          <a:bodyPr anchor="ctr" anchorCtr="0">
            <a:normAutofit/>
          </a:bodyPr>
          <a:lstStyle/>
          <a:p>
            <a:r>
              <a:rPr lang="en-US" sz="4400" b="1"/>
              <a:t>Bài tập ôn thi chuẩn đầu ra Tin học</a:t>
            </a:r>
            <a:br>
              <a:rPr lang="en-US" sz="4400" b="1"/>
            </a:br>
            <a:r>
              <a:rPr lang="en-US" sz="4400" b="1"/>
              <a:t>Thực hành Ms PowerPoint</a:t>
            </a:r>
            <a:br>
              <a:rPr lang="en-US" sz="4400" b="1"/>
            </a:br>
            <a:r>
              <a:rPr lang="en-US" sz="4400"/>
              <a:t>Bài tập 4</a:t>
            </a:r>
          </a:p>
        </p:txBody>
      </p:sp>
    </p:spTree>
    <p:extLst>
      <p:ext uri="{BB962C8B-B14F-4D97-AF65-F5344CB8AC3E}">
        <p14:creationId xmlns:p14="http://schemas.microsoft.com/office/powerpoint/2010/main" val="134628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BC71-0AB2-4565-BE33-FD840B84B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2237"/>
          </a:xfrm>
        </p:spPr>
        <p:txBody>
          <a:bodyPr/>
          <a:lstStyle/>
          <a:p>
            <a:r>
              <a:rPr lang="en-US"/>
              <a:t>Yêu cầu: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FE9A-5D8C-469C-9F07-CCAD5A5CC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8471"/>
            <a:ext cx="7886700" cy="541855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/>
              <a:t>Slide 1: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Arial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Light Blue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nội dung: Sử dụng Bullets và Numbering để trình bày, nội dung cấp 1 cỡ chữ 24 in đậm, cấp 2 cỡ chữ 22.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Slide 2: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Arial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Light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Chèn SmartArt, nhập nội dung, định dạng theo mẫu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Hiệu ứng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chuyển trang: Shape, </a:t>
            </a:r>
            <a:r>
              <a:rPr lang="en-US" sz="20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âm thanh hiệu ứng ..., duration 01.00</a:t>
            </a:r>
            <a:r>
              <a:rPr lang="en-US" sz="2000"/>
              <a:t> (áp dụng cho toàn bộ silde)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đối tượng: Float in, duration 00.50 (áp dụng cho tất cả các đối tượng của các silde)</a:t>
            </a:r>
          </a:p>
        </p:txBody>
      </p:sp>
    </p:spTree>
    <p:extLst>
      <p:ext uri="{BB962C8B-B14F-4D97-AF65-F5344CB8AC3E}">
        <p14:creationId xmlns:p14="http://schemas.microsoft.com/office/powerpoint/2010/main" val="1749508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4DBD1-29B7-4BC3-9F4B-F468DFD2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Thống kê số lượng sinh viên</a:t>
            </a:r>
            <a:b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nhập học năm học 2021-2022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A1F84-9FAA-4ECA-9803-948EAA6EF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Hệ chính quy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kế toán: ...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quản lý đất đai: ...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QLTNR: ...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Hệ VLVH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kế toán: ...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quản lý đất đai: ...</a:t>
            </a:r>
          </a:p>
          <a:p>
            <a:pPr marL="628650" lvl="1" indent="-285750">
              <a:buFont typeface="Wingdings" panose="05000000000000000000" pitchFamily="2" charset="2"/>
              <a:buChar char="q"/>
            </a:pP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Ngành QLTNR: ...</a:t>
            </a:r>
          </a:p>
        </p:txBody>
      </p:sp>
    </p:spTree>
    <p:extLst>
      <p:ext uri="{BB962C8B-B14F-4D97-AF65-F5344CB8AC3E}">
        <p14:creationId xmlns:p14="http://schemas.microsoft.com/office/powerpoint/2010/main" val="42949314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BCF0-BE44-4537-81E8-B879158B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>
                <a:latin typeface="Arial" panose="020B0604020202020204" pitchFamily="34" charset="0"/>
                <a:cs typeface="Arial" panose="020B0604020202020204" pitchFamily="34" charset="0"/>
              </a:rPr>
              <a:t>Cơ cấu tổ chức</a:t>
            </a:r>
            <a:b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Trường Đại học ABC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56E923-4C28-4340-B72E-06312C703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252300"/>
              </p:ext>
            </p:extLst>
          </p:nvPr>
        </p:nvGraphicFramePr>
        <p:xfrm>
          <a:off x="628650" y="1384915"/>
          <a:ext cx="7886700" cy="3923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537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BC71-0AB2-4565-BE33-FD840B8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Yêu cầu: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FE9A-5D8C-469C-9F07-CCAD5A5CC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/>
              <a:t>Slide 1: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Chèn và định dạng bảng: cỡ chữ 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Slide 2: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Chèn SmartArt, nhập nội dung, định dạng theo mẫu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Hiệu ứng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chuyển trang: Shape, âm thanh hiệu ứng Arrow, duration 01.00 (áp dụng cho toàn bộ silde)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đối tượng: Float in, duration 00.50 (áp dụng cho tất cả các đối tượng của các silde)</a:t>
            </a:r>
          </a:p>
        </p:txBody>
      </p:sp>
    </p:spTree>
    <p:extLst>
      <p:ext uri="{BB962C8B-B14F-4D97-AF65-F5344CB8AC3E}">
        <p14:creationId xmlns:p14="http://schemas.microsoft.com/office/powerpoint/2010/main" val="25933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arrow.wav"/>
          </p:stSnd>
        </p:sndAc>
      </p:transition>
    </mc:Choice>
    <mc:Fallback xmlns="">
      <p:transition spd="slow">
        <p:circle/>
        <p:sndAc>
          <p:stSnd>
            <p:snd r:embed="rId3" name="arrow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6A6C-BD82-48E7-8A8F-B273496A3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  <a:latin typeface="+mn-lt"/>
              </a:rPr>
              <a:t>Tổ hợp phím tắt </a:t>
            </a:r>
            <a:r>
              <a:rPr lang="en-US" b="1">
                <a:solidFill>
                  <a:srgbClr val="0070C0"/>
                </a:solidFill>
              </a:rPr>
              <a:t>trong</a:t>
            </a:r>
            <a:br>
              <a:rPr lang="en-US" b="1">
                <a:solidFill>
                  <a:srgbClr val="0070C0"/>
                </a:solidFill>
              </a:rPr>
            </a:br>
            <a:r>
              <a:rPr lang="en-US" b="1">
                <a:solidFill>
                  <a:srgbClr val="0070C0"/>
                </a:solidFill>
              </a:rPr>
              <a:t>Microsoft Office</a:t>
            </a:r>
            <a:endParaRPr lang="en-US" b="1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82C94BA-F432-4E0C-8C07-E5FEEFB35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561232"/>
              </p:ext>
            </p:extLst>
          </p:nvPr>
        </p:nvGraphicFramePr>
        <p:xfrm>
          <a:off x="628650" y="1949914"/>
          <a:ext cx="7886700" cy="1981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7240863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403642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Phím tắt</a:t>
                      </a:r>
                      <a:endParaRPr lang="en-US" sz="20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Chức năng</a:t>
                      </a:r>
                      <a:endParaRPr lang="en-US" sz="20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176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Ctrl + A</a:t>
                      </a:r>
                      <a:endParaRPr lang="en-US" sz="20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Chọn tất cả đối tượng</a:t>
                      </a:r>
                      <a:endParaRPr lang="en-US" sz="20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9833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Ctrl + N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Tạo mới tài liệu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54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Ctrl + S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Lưu tài liệu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908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Ctrl + P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</a:rPr>
                        <a:t>In tài liệu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5110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24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arrow.wav"/>
          </p:stSnd>
        </p:sndAc>
      </p:transition>
    </mc:Choice>
    <mc:Fallback xmlns="">
      <p:transition>
        <p:sndAc>
          <p:stSnd>
            <p:snd r:embed="rId3" name="arrow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7365-D925-4842-B579-703D4E8D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  <a:latin typeface="+mn-lt"/>
              </a:rPr>
              <a:t>PHÍM TẮT SHIFT + F3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C690C2-43F5-41EE-9526-A2987C78E6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43282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54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48688B-5AD4-DF7C-ED86-8ADECA68B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54982"/>
            <a:ext cx="8285018" cy="3348037"/>
          </a:xfrm>
        </p:spPr>
        <p:txBody>
          <a:bodyPr anchor="ctr" anchorCtr="0">
            <a:normAutofit/>
          </a:bodyPr>
          <a:lstStyle/>
          <a:p>
            <a:r>
              <a:rPr lang="en-US" sz="4400" b="1"/>
              <a:t>Bài tập ôn thi chuẩn đầu ra Tin học</a:t>
            </a:r>
            <a:br>
              <a:rPr lang="en-US" sz="4400" b="1"/>
            </a:br>
            <a:r>
              <a:rPr lang="en-US" sz="4400" b="1"/>
              <a:t>Thực hành Ms PowerPoint</a:t>
            </a:r>
            <a:br>
              <a:rPr lang="en-US" sz="4400" b="1"/>
            </a:br>
            <a:r>
              <a:rPr lang="en-US" sz="4400"/>
              <a:t>Bài tập 2</a:t>
            </a:r>
          </a:p>
        </p:txBody>
      </p:sp>
    </p:spTree>
    <p:extLst>
      <p:ext uri="{BB962C8B-B14F-4D97-AF65-F5344CB8AC3E}">
        <p14:creationId xmlns:p14="http://schemas.microsoft.com/office/powerpoint/2010/main" val="328404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BC71-0AB2-4565-BE33-FD840B8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Yêu cầu: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FE9A-5D8C-469C-9F07-CCAD5A5CC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0323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/>
              <a:t>Slide 1: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Comparison,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Light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nội dung: cỡ chữ 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Slide 2: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Layout: Title and Content, font chữ Calibri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Định dạng Title: cỡ chữ 40; kiểu chữ thẳng, in đậm; căn lề giữa dòng; Màu chữ: Light Blue.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Chèn SmartArt, nhập nội dung, định dạng theo mẫu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Hiệu ứng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chuyển trang: Shape, âm thanh hiệu ứng ..., duration 01.00 (áp dụng cho toàn bộ silde)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Hiệu ứng đối tượng: Float in, duration 00.50 (áp dụng cho tất cả các đối tượng của các silde)</a:t>
            </a:r>
          </a:p>
        </p:txBody>
      </p:sp>
    </p:spTree>
    <p:extLst>
      <p:ext uri="{BB962C8B-B14F-4D97-AF65-F5344CB8AC3E}">
        <p14:creationId xmlns:p14="http://schemas.microsoft.com/office/powerpoint/2010/main" val="259211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E2232-506C-4E44-91E0-39C4DE50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>
                <a:latin typeface="Candara" panose="020E0502030303020204" pitchFamily="34" charset="0"/>
              </a:rPr>
              <a:t>So sánh nhân viên và chuyên viên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0271F-F066-4E57-B0DE-9F9BB05800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 anchorCtr="0">
            <a:normAutofit/>
          </a:bodyPr>
          <a:lstStyle/>
          <a:p>
            <a:pPr algn="ctr"/>
            <a:r>
              <a:rPr lang="en-US" sz="2800" b="1">
                <a:latin typeface="Candara" panose="020E0502030303020204" pitchFamily="34" charset="0"/>
              </a:rPr>
              <a:t>Nhân viên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2A115-1533-46A2-8B78-668B52B1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 nhân sự cấp cơ sở</a:t>
            </a:r>
          </a:p>
          <a:p>
            <a:r>
              <a:rPr lang="en-US" sz="240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ó trách nhiệm thực hiện tốt nhiệm vụ của mình và làm các yêu cầu khác do cấp trên giao</a:t>
            </a:r>
            <a:endParaRPr lang="en-US" sz="240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latin typeface="Candara" panose="020E0502030303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35F83F-46D0-4E60-A446-2BF175A5C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 anchorCtr="0">
            <a:normAutofit/>
          </a:bodyPr>
          <a:lstStyle/>
          <a:p>
            <a:pPr algn="ctr"/>
            <a:r>
              <a:rPr lang="en-US" sz="2800" b="1">
                <a:latin typeface="Candara" panose="020E0502030303020204" pitchFamily="34" charset="0"/>
              </a:rPr>
              <a:t>Chuyên viên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69FDE2-2C3A-4F56-B396-ED5C5EA8E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Đảm nhiệm các công việc đòi hỏi chuyên môn cao</a:t>
            </a:r>
          </a:p>
          <a:p>
            <a:r>
              <a:rPr lang="en-US" sz="240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người định hướng và ra quyết định trong nhiều công việc được cấp trên yêu cầu</a:t>
            </a:r>
            <a:endParaRPr lang="en-US" sz="240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5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5FCD-D915-4D87-B370-490BD24BF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>
                <a:effectLst/>
                <a:latin typeface="Candara" panose="020E0502030303020204" pitchFamily="34" charset="0"/>
                <a:cs typeface="Calibri" panose="020F0502020204030204" pitchFamily="34" charset="0"/>
              </a:rPr>
              <a:t>Quy trình tuyển dụng nhân sự</a:t>
            </a:r>
            <a:endParaRPr lang="en-US">
              <a:latin typeface="Candara" panose="020E0502030303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942B64-0E5C-4370-B4B2-6F2A8218C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696540"/>
              </p:ext>
            </p:extLst>
          </p:nvPr>
        </p:nvGraphicFramePr>
        <p:xfrm>
          <a:off x="628650" y="1719093"/>
          <a:ext cx="7886700" cy="4743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26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48688B-5AD4-DF7C-ED86-8ADECA68B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91" y="1754982"/>
            <a:ext cx="8285018" cy="3348037"/>
          </a:xfrm>
        </p:spPr>
        <p:txBody>
          <a:bodyPr anchor="ctr" anchorCtr="0">
            <a:normAutofit/>
          </a:bodyPr>
          <a:lstStyle/>
          <a:p>
            <a:r>
              <a:rPr lang="en-US" sz="4400" b="1"/>
              <a:t>Bài tập ôn thi chuẩn đầu ra Tin học</a:t>
            </a:r>
            <a:br>
              <a:rPr lang="en-US" sz="4400" b="1"/>
            </a:br>
            <a:r>
              <a:rPr lang="en-US" sz="4400" b="1"/>
              <a:t>Thực hành Ms PowerPoint</a:t>
            </a:r>
            <a:br>
              <a:rPr lang="en-US" sz="4400" b="1"/>
            </a:br>
            <a:r>
              <a:rPr lang="en-US" sz="4400"/>
              <a:t>Bài tập 3</a:t>
            </a:r>
          </a:p>
        </p:txBody>
      </p:sp>
    </p:spTree>
    <p:extLst>
      <p:ext uri="{BB962C8B-B14F-4D97-AF65-F5344CB8AC3E}">
        <p14:creationId xmlns:p14="http://schemas.microsoft.com/office/powerpoint/2010/main" val="381242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</TotalTime>
  <Words>995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Candara</vt:lpstr>
      <vt:lpstr>Wingdings</vt:lpstr>
      <vt:lpstr>Office Theme</vt:lpstr>
      <vt:lpstr>Bài tập ôn thi chuẩn đầu ra Tin học Thực hành Ms PowerPoint Bài tập 1</vt:lpstr>
      <vt:lpstr>Yêu cầu:</vt:lpstr>
      <vt:lpstr>Tổ hợp phím tắt trong Microsoft Office</vt:lpstr>
      <vt:lpstr>PHÍM TẮT SHIFT + F3</vt:lpstr>
      <vt:lpstr>Bài tập ôn thi chuẩn đầu ra Tin học Thực hành Ms PowerPoint Bài tập 2</vt:lpstr>
      <vt:lpstr>Yêu cầu:</vt:lpstr>
      <vt:lpstr>So sánh nhân viên và chuyên viên</vt:lpstr>
      <vt:lpstr>Quy trình tuyển dụng nhân sự</vt:lpstr>
      <vt:lpstr>Bài tập ôn thi chuẩn đầu ra Tin học Thực hành Ms PowerPoint Bài tập 3</vt:lpstr>
      <vt:lpstr>Yêu cầu:</vt:lpstr>
      <vt:lpstr>Đề tài: PHÁT TRIỂN CÁC KỸ NĂNG MỀM CHO SINH VIÊN</vt:lpstr>
      <vt:lpstr>Kỹ năng mềm cần thiết cho sinh viên</vt:lpstr>
      <vt:lpstr>Bài tập ôn thi chuẩn đầu ra Tin học Thực hành Ms PowerPoint Bài tập 4</vt:lpstr>
      <vt:lpstr>Yêu cầu:</vt:lpstr>
      <vt:lpstr>Thống kê số lượng sinh viên nhập học năm học 2021-2022</vt:lpstr>
      <vt:lpstr>Cơ cấu tổ chức Trường Đại học ABC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CASE</dc:title>
  <dc:creator>Nguyen Duy</dc:creator>
  <cp:lastModifiedBy>Admin</cp:lastModifiedBy>
  <cp:revision>316</cp:revision>
  <cp:lastPrinted>2022-08-16T08:19:06Z</cp:lastPrinted>
  <dcterms:created xsi:type="dcterms:W3CDTF">2022-03-09T15:48:49Z</dcterms:created>
  <dcterms:modified xsi:type="dcterms:W3CDTF">2022-09-30T03:32:58Z</dcterms:modified>
</cp:coreProperties>
</file>